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6CE67-1BDD-4052-A3D9-3A6BD16D765E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309AF-AC34-4910-905A-51A8E1735E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6CE67-1BDD-4052-A3D9-3A6BD16D765E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309AF-AC34-4910-905A-51A8E1735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6CE67-1BDD-4052-A3D9-3A6BD16D765E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309AF-AC34-4910-905A-51A8E1735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6CE67-1BDD-4052-A3D9-3A6BD16D765E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309AF-AC34-4910-905A-51A8E1735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6CE67-1BDD-4052-A3D9-3A6BD16D765E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309AF-AC34-4910-905A-51A8E1735E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6CE67-1BDD-4052-A3D9-3A6BD16D765E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309AF-AC34-4910-905A-51A8E1735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6CE67-1BDD-4052-A3D9-3A6BD16D765E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309AF-AC34-4910-905A-51A8E1735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6CE67-1BDD-4052-A3D9-3A6BD16D765E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309AF-AC34-4910-905A-51A8E1735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6CE67-1BDD-4052-A3D9-3A6BD16D765E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309AF-AC34-4910-905A-51A8E1735E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6CE67-1BDD-4052-A3D9-3A6BD16D765E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309AF-AC34-4910-905A-51A8E1735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6CE67-1BDD-4052-A3D9-3A6BD16D765E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309AF-AC34-4910-905A-51A8E1735E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2F6CE67-1BDD-4052-A3D9-3A6BD16D765E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2309AF-AC34-4910-905A-51A8E1735E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Textual Based Generation of Adventure Games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3143248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Ross Berkland</a:t>
            </a:r>
          </a:p>
          <a:p>
            <a:pPr algn="ctr"/>
            <a:endParaRPr lang="en-US" dirty="0" smtClean="0"/>
          </a:p>
          <a:p>
            <a:pPr algn="ctr"/>
            <a:r>
              <a:rPr lang="en-US" sz="3600" dirty="0" smtClean="0"/>
              <a:t>Supervisor: </a:t>
            </a:r>
            <a:r>
              <a:rPr lang="en-US" sz="3600" dirty="0" smtClean="0"/>
              <a:t>Professor </a:t>
            </a:r>
            <a:r>
              <a:rPr lang="en-US" sz="3600" dirty="0" smtClean="0"/>
              <a:t>Shaun </a:t>
            </a:r>
            <a:r>
              <a:rPr lang="en-US" sz="3600" dirty="0" smtClean="0"/>
              <a:t>Bangay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191130"/>
            <a:ext cx="3000366" cy="166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868" y="1785926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/>
              <a:t>Scene to Adventure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Outcomes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Simplify and speed up adventure game development </a:t>
            </a:r>
          </a:p>
          <a:p>
            <a:r>
              <a:rPr lang="en-ZA" dirty="0" smtClean="0"/>
              <a:t>Allow game developers to focus on creativity</a:t>
            </a:r>
          </a:p>
          <a:p>
            <a:r>
              <a:rPr lang="en-ZA" dirty="0" smtClean="0"/>
              <a:t>Give players the ability to modify their favourite stories </a:t>
            </a:r>
            <a:r>
              <a:rPr lang="en-ZA" dirty="0" smtClean="0"/>
              <a:t>in any </a:t>
            </a:r>
            <a:r>
              <a:rPr lang="en-ZA" dirty="0" smtClean="0"/>
              <a:t>way they see fit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28670"/>
            <a:ext cx="7505722" cy="504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 of text-to-scene system.</a:t>
            </a:r>
          </a:p>
          <a:p>
            <a:r>
              <a:rPr lang="en-US" dirty="0" smtClean="0"/>
              <a:t>Extracts key concepts from a fiction book and uses these to generate an adventure game world. </a:t>
            </a:r>
          </a:p>
          <a:p>
            <a:r>
              <a:rPr lang="en-US" dirty="0" smtClean="0"/>
              <a:t>This is done by annotating the text with tags. </a:t>
            </a:r>
          </a:p>
          <a:p>
            <a:r>
              <a:rPr lang="en-US" dirty="0" smtClean="0"/>
              <a:t>And then incorporating these demarcated constraints into the game.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Resources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350706" cy="4800600"/>
          </a:xfrm>
        </p:spPr>
        <p:txBody>
          <a:bodyPr>
            <a:normAutofit fontScale="92500"/>
          </a:bodyPr>
          <a:lstStyle/>
          <a:p>
            <a:r>
              <a:rPr lang="en-ZA" dirty="0" smtClean="0"/>
              <a:t>Freely available GLEST engine</a:t>
            </a:r>
          </a:p>
          <a:p>
            <a:pPr lvl="1"/>
            <a:r>
              <a:rPr lang="en-ZA" dirty="0" smtClean="0"/>
              <a:t>OpenGL based game engine </a:t>
            </a:r>
          </a:p>
          <a:p>
            <a:r>
              <a:rPr lang="en-ZA" dirty="0" smtClean="0"/>
              <a:t>Blender 3D modelling package</a:t>
            </a:r>
          </a:p>
          <a:p>
            <a:pPr lvl="1"/>
            <a:r>
              <a:rPr lang="en-ZA" dirty="0" smtClean="0"/>
              <a:t>Custom plugins to handle content</a:t>
            </a:r>
          </a:p>
          <a:p>
            <a:pPr lvl="1"/>
            <a:r>
              <a:rPr lang="en-ZA" dirty="0" smtClean="0"/>
              <a:t>Makes use of </a:t>
            </a:r>
            <a:r>
              <a:rPr lang="en-ZA" dirty="0" smtClean="0"/>
              <a:t>Python </a:t>
            </a:r>
            <a:r>
              <a:rPr lang="en-ZA" dirty="0" smtClean="0"/>
              <a:t>scripts</a:t>
            </a:r>
            <a:endParaRPr lang="en-ZA" dirty="0"/>
          </a:p>
        </p:txBody>
      </p:sp>
      <p:grpSp>
        <p:nvGrpSpPr>
          <p:cNvPr id="9" name="Group 8"/>
          <p:cNvGrpSpPr/>
          <p:nvPr/>
        </p:nvGrpSpPr>
        <p:grpSpPr>
          <a:xfrm>
            <a:off x="5000628" y="4000504"/>
            <a:ext cx="3852884" cy="2305047"/>
            <a:chOff x="5000628" y="3786190"/>
            <a:chExt cx="3852884" cy="230504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0628" y="3786190"/>
              <a:ext cx="3851115" cy="2305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72462" y="3786190"/>
              <a:ext cx="78105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Group 9"/>
          <p:cNvGrpSpPr/>
          <p:nvPr/>
        </p:nvGrpSpPr>
        <p:grpSpPr>
          <a:xfrm>
            <a:off x="5429256" y="785794"/>
            <a:ext cx="2928958" cy="2668109"/>
            <a:chOff x="5429256" y="785794"/>
            <a:chExt cx="2928958" cy="266810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29256" y="785794"/>
              <a:ext cx="2928958" cy="2668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15206" y="785794"/>
              <a:ext cx="1143000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428736"/>
            <a:ext cx="7143800" cy="4800600"/>
          </a:xfrm>
        </p:spPr>
        <p:txBody>
          <a:bodyPr/>
          <a:lstStyle/>
          <a:p>
            <a:r>
              <a:rPr lang="en-US" dirty="0" smtClean="0"/>
              <a:t>Text-to-Scene Systems.</a:t>
            </a:r>
          </a:p>
          <a:p>
            <a:r>
              <a:rPr lang="en-US" dirty="0" smtClean="0"/>
              <a:t>Use constraint systems to incorporate key concepts of text into a computer generated scene.   (e.g. </a:t>
            </a:r>
            <a:r>
              <a:rPr lang="en-US" dirty="0" err="1" smtClean="0"/>
              <a:t>WordsEye</a:t>
            </a:r>
            <a:r>
              <a:rPr lang="en-US" dirty="0" smtClean="0"/>
              <a:t>)</a:t>
            </a:r>
          </a:p>
          <a:p>
            <a:r>
              <a:rPr lang="en-US" dirty="0" smtClean="0"/>
              <a:t>Work done by Shaun Bangay and Kevin Glass</a:t>
            </a:r>
          </a:p>
          <a:p>
            <a:r>
              <a:rPr lang="en-US" dirty="0" smtClean="0"/>
              <a:t>Extended to generate animated scenes with character movement and actions.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the environment and terrain</a:t>
            </a:r>
          </a:p>
          <a:p>
            <a:r>
              <a:rPr lang="en-US" dirty="0" smtClean="0"/>
              <a:t>Creating a suitable constraint system</a:t>
            </a:r>
          </a:p>
          <a:p>
            <a:pPr lvl="1"/>
            <a:r>
              <a:rPr lang="en-US" dirty="0" smtClean="0"/>
              <a:t>Must be able to handle constraint interdependency</a:t>
            </a:r>
          </a:p>
          <a:p>
            <a:r>
              <a:rPr lang="en-US" dirty="0" smtClean="0"/>
              <a:t>Incorporate story events as game goals</a:t>
            </a:r>
          </a:p>
          <a:p>
            <a:r>
              <a:rPr lang="en-US" dirty="0" smtClean="0"/>
              <a:t>Associate behavior with characters</a:t>
            </a:r>
          </a:p>
          <a:p>
            <a:r>
              <a:rPr lang="en-US" dirty="0" smtClean="0"/>
              <a:t>Extract and incorporate dialogue</a:t>
            </a:r>
          </a:p>
          <a:p>
            <a:pPr lvl="1"/>
            <a:r>
              <a:rPr lang="en-US" dirty="0" smtClean="0"/>
              <a:t>Through the use of speaker identification techniques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NPCs (Non-Player Characters)</a:t>
            </a:r>
          </a:p>
          <a:p>
            <a:pPr lvl="1"/>
            <a:r>
              <a:rPr lang="en-US" dirty="0" smtClean="0"/>
              <a:t>Artificial Intelligence dependent characters </a:t>
            </a:r>
          </a:p>
          <a:p>
            <a:r>
              <a:rPr lang="en-US" dirty="0" smtClean="0"/>
              <a:t>Add multiplayer functionality </a:t>
            </a:r>
          </a:p>
          <a:p>
            <a:pPr lvl="1"/>
            <a:r>
              <a:rPr lang="en-US" dirty="0" smtClean="0"/>
              <a:t>Allows multiple players to exist in the game world at one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Discover suitable annotation method</a:t>
            </a:r>
          </a:p>
          <a:p>
            <a:pPr lvl="1"/>
            <a:r>
              <a:rPr lang="en-US" dirty="0" smtClean="0"/>
              <a:t>Analyze various constraint systems</a:t>
            </a:r>
          </a:p>
          <a:p>
            <a:r>
              <a:rPr lang="en-US" dirty="0" smtClean="0"/>
              <a:t>Familiarity with game engine </a:t>
            </a:r>
          </a:p>
          <a:p>
            <a:pPr lvl="1"/>
            <a:r>
              <a:rPr lang="en-US" dirty="0" smtClean="0"/>
              <a:t>Investigation of game manual</a:t>
            </a:r>
          </a:p>
          <a:p>
            <a:r>
              <a:rPr lang="en-US" dirty="0" smtClean="0"/>
              <a:t>Creating the world</a:t>
            </a:r>
          </a:p>
          <a:p>
            <a:pPr lvl="1"/>
            <a:r>
              <a:rPr lang="en-US" dirty="0" smtClean="0"/>
              <a:t>Generic game world for testing</a:t>
            </a:r>
          </a:p>
          <a:p>
            <a:r>
              <a:rPr lang="en-US" dirty="0" smtClean="0"/>
              <a:t>Managing the constraints</a:t>
            </a:r>
          </a:p>
          <a:p>
            <a:pPr lvl="1"/>
            <a:r>
              <a:rPr lang="en-US" dirty="0" smtClean="0"/>
              <a:t>Take time intervals into account</a:t>
            </a:r>
          </a:p>
          <a:p>
            <a:pPr lvl="1"/>
            <a:r>
              <a:rPr lang="en-US" dirty="0" smtClean="0"/>
              <a:t>Deals with characters and objects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Approach Continued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ZA" dirty="0" smtClean="0"/>
              <a:t>Implementation</a:t>
            </a:r>
          </a:p>
          <a:p>
            <a:pPr lvl="1"/>
            <a:r>
              <a:rPr lang="en-ZA" dirty="0" smtClean="0"/>
              <a:t>Incorporate constraints into game engine</a:t>
            </a:r>
          </a:p>
          <a:p>
            <a:pPr lvl="1"/>
            <a:r>
              <a:rPr lang="en-ZA" dirty="0" smtClean="0"/>
              <a:t>Create data structures as abstracts of characters and objects</a:t>
            </a:r>
          </a:p>
          <a:p>
            <a:pPr lvl="1"/>
            <a:r>
              <a:rPr lang="en-ZA" dirty="0" smtClean="0"/>
              <a:t>Attributed these with various constraints </a:t>
            </a:r>
          </a:p>
          <a:p>
            <a:r>
              <a:rPr lang="en-ZA" dirty="0" smtClean="0"/>
              <a:t>Possible Advancements</a:t>
            </a:r>
          </a:p>
          <a:p>
            <a:pPr lvl="1"/>
            <a:r>
              <a:rPr lang="en-ZA" dirty="0" smtClean="0"/>
              <a:t>NPCs</a:t>
            </a:r>
          </a:p>
          <a:p>
            <a:pPr lvl="2"/>
            <a:r>
              <a:rPr lang="en-ZA" dirty="0" smtClean="0"/>
              <a:t>Attribute NPCs with characters details from text</a:t>
            </a:r>
          </a:p>
          <a:p>
            <a:pPr lvl="1"/>
            <a:r>
              <a:rPr lang="en-ZA" dirty="0" smtClean="0"/>
              <a:t>Multiplayer</a:t>
            </a:r>
          </a:p>
          <a:p>
            <a:pPr lvl="2"/>
            <a:r>
              <a:rPr lang="en-ZA" dirty="0" smtClean="0"/>
              <a:t>Assert story consistencies across players computers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Evaluation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Primary goal is that of setting up a game world consistent with that specified in the text.</a:t>
            </a:r>
          </a:p>
          <a:p>
            <a:r>
              <a:rPr lang="en-ZA" dirty="0" smtClean="0"/>
              <a:t>Player must recognise the realm and its various aspects (characters, places and objects)</a:t>
            </a:r>
          </a:p>
          <a:p>
            <a:r>
              <a:rPr lang="en-ZA" dirty="0" smtClean="0"/>
              <a:t>Incorporate AI and multiplayer functionality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119</TotalTime>
  <Words>341</Words>
  <Application>Microsoft Office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Solstice</vt:lpstr>
      <vt:lpstr>Textual Based Generation of Adventure Games</vt:lpstr>
      <vt:lpstr>Introduction</vt:lpstr>
      <vt:lpstr>Resources</vt:lpstr>
      <vt:lpstr>Previous Work</vt:lpstr>
      <vt:lpstr>Primary Goals</vt:lpstr>
      <vt:lpstr>More Goals</vt:lpstr>
      <vt:lpstr>Approach</vt:lpstr>
      <vt:lpstr>Approach Continued</vt:lpstr>
      <vt:lpstr>Evaluation</vt:lpstr>
      <vt:lpstr>Outcomes</vt:lpstr>
      <vt:lpstr>Slide 11</vt:lpstr>
    </vt:vector>
  </TitlesOfParts>
  <Company>Rhodes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Textual Based Generation of Adventure Games</dc:title>
  <dc:creator>Ross Berkland</dc:creator>
  <cp:lastModifiedBy>Ross Berkland</cp:lastModifiedBy>
  <cp:revision>24</cp:revision>
  <dcterms:created xsi:type="dcterms:W3CDTF">2009-03-09T09:41:38Z</dcterms:created>
  <dcterms:modified xsi:type="dcterms:W3CDTF">2009-03-10T06:08:37Z</dcterms:modified>
</cp:coreProperties>
</file>