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</p:sldMasterIdLst>
  <p:sldIdLst>
    <p:sldId id="256" r:id="rId3"/>
    <p:sldId id="257" r:id="rId4"/>
    <p:sldId id="258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FFDC-5F27-4EF1-8413-E793B290F3C6}" type="datetimeFigureOut">
              <a:rPr lang="en-US" smtClean="0"/>
              <a:pPr/>
              <a:t>3/23/2009</a:t>
            </a:fld>
            <a:endParaRPr lang="en-Z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C95C-0E8A-493B-AE1A-6F89B9AE8700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FFDC-5F27-4EF1-8413-E793B290F3C6}" type="datetimeFigureOut">
              <a:rPr lang="en-US" smtClean="0"/>
              <a:pPr/>
              <a:t>3/23/2009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C95C-0E8A-493B-AE1A-6F89B9AE8700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FFDC-5F27-4EF1-8413-E793B290F3C6}" type="datetimeFigureOut">
              <a:rPr lang="en-US" smtClean="0"/>
              <a:pPr/>
              <a:t>3/23/2009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C95C-0E8A-493B-AE1A-6F89B9AE8700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FFDC-5F27-4EF1-8413-E793B290F3C6}" type="datetimeFigureOut">
              <a:rPr lang="en-US" smtClean="0"/>
              <a:pPr/>
              <a:t>3/23/2009</a:t>
            </a:fld>
            <a:endParaRPr lang="en-Z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C95C-0E8A-493B-AE1A-6F89B9AE8700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FFDC-5F27-4EF1-8413-E793B290F3C6}" type="datetimeFigureOut">
              <a:rPr lang="en-US" smtClean="0"/>
              <a:pPr/>
              <a:t>3/23/2009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C95C-0E8A-493B-AE1A-6F89B9AE8700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FFDC-5F27-4EF1-8413-E793B290F3C6}" type="datetimeFigureOut">
              <a:rPr lang="en-US" smtClean="0"/>
              <a:pPr/>
              <a:t>3/23/2009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C95C-0E8A-493B-AE1A-6F89B9AE8700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FFDC-5F27-4EF1-8413-E793B290F3C6}" type="datetimeFigureOut">
              <a:rPr lang="en-US" smtClean="0"/>
              <a:pPr/>
              <a:t>3/23/2009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C95C-0E8A-493B-AE1A-6F89B9AE8700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FFDC-5F27-4EF1-8413-E793B290F3C6}" type="datetimeFigureOut">
              <a:rPr lang="en-US" smtClean="0"/>
              <a:pPr/>
              <a:t>3/23/2009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C95C-0E8A-493B-AE1A-6F89B9AE8700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FFDC-5F27-4EF1-8413-E793B290F3C6}" type="datetimeFigureOut">
              <a:rPr lang="en-US" smtClean="0"/>
              <a:pPr/>
              <a:t>3/23/2009</a:t>
            </a:fld>
            <a:endParaRPr lang="en-Z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15C95C-0E8A-493B-AE1A-6F89B9AE870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ZA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FFDC-5F27-4EF1-8413-E793B290F3C6}" type="datetimeFigureOut">
              <a:rPr lang="en-US" smtClean="0"/>
              <a:pPr/>
              <a:t>3/23/2009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C95C-0E8A-493B-AE1A-6F89B9AE8700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FFDC-5F27-4EF1-8413-E793B290F3C6}" type="datetimeFigureOut">
              <a:rPr lang="en-US" smtClean="0"/>
              <a:pPr/>
              <a:t>3/23/2009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C15C95C-0E8A-493B-AE1A-6F89B9AE8700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FFDC-5F27-4EF1-8413-E793B290F3C6}" type="datetimeFigureOut">
              <a:rPr lang="en-US" smtClean="0"/>
              <a:pPr/>
              <a:t>3/23/2009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C95C-0E8A-493B-AE1A-6F89B9AE8700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A84FFDC-5F27-4EF1-8413-E793B290F3C6}" type="datetimeFigureOut">
              <a:rPr lang="en-US" smtClean="0"/>
              <a:pPr/>
              <a:t>3/23/2009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C95C-0E8A-493B-AE1A-6F89B9AE8700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FFDC-5F27-4EF1-8413-E793B290F3C6}" type="datetimeFigureOut">
              <a:rPr lang="en-US" smtClean="0"/>
              <a:pPr/>
              <a:t>3/23/2009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C95C-0E8A-493B-AE1A-6F89B9AE8700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FFDC-5F27-4EF1-8413-E793B290F3C6}" type="datetimeFigureOut">
              <a:rPr lang="en-US" smtClean="0"/>
              <a:pPr/>
              <a:t>3/23/2009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C95C-0E8A-493B-AE1A-6F89B9AE8700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FFDC-5F27-4EF1-8413-E793B290F3C6}" type="datetimeFigureOut">
              <a:rPr lang="en-US" smtClean="0"/>
              <a:pPr/>
              <a:t>3/23/2009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C95C-0E8A-493B-AE1A-6F89B9AE8700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FFDC-5F27-4EF1-8413-E793B290F3C6}" type="datetimeFigureOut">
              <a:rPr lang="en-US" smtClean="0"/>
              <a:pPr/>
              <a:t>3/23/2009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C95C-0E8A-493B-AE1A-6F89B9AE8700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FFDC-5F27-4EF1-8413-E793B290F3C6}" type="datetimeFigureOut">
              <a:rPr lang="en-US" smtClean="0"/>
              <a:pPr/>
              <a:t>3/23/2009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C95C-0E8A-493B-AE1A-6F89B9AE8700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FFDC-5F27-4EF1-8413-E793B290F3C6}" type="datetimeFigureOut">
              <a:rPr lang="en-US" smtClean="0"/>
              <a:pPr/>
              <a:t>3/23/2009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C95C-0E8A-493B-AE1A-6F89B9AE8700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FFDC-5F27-4EF1-8413-E793B290F3C6}" type="datetimeFigureOut">
              <a:rPr lang="en-US" smtClean="0"/>
              <a:pPr/>
              <a:t>3/23/2009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C95C-0E8A-493B-AE1A-6F89B9AE8700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FFDC-5F27-4EF1-8413-E793B290F3C6}" type="datetimeFigureOut">
              <a:rPr lang="en-US" smtClean="0"/>
              <a:pPr/>
              <a:t>3/23/2009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5C95C-0E8A-493B-AE1A-6F89B9AE8700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4FFDC-5F27-4EF1-8413-E793B290F3C6}" type="datetimeFigureOut">
              <a:rPr lang="en-US" smtClean="0"/>
              <a:pPr/>
              <a:t>3/23/2009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15C95C-0E8A-493B-AE1A-6F89B9AE870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84FFDC-5F27-4EF1-8413-E793B290F3C6}" type="datetimeFigureOut">
              <a:rPr lang="en-US" smtClean="0"/>
              <a:pPr/>
              <a:t>3/23/2009</a:t>
            </a:fld>
            <a:endParaRPr lang="en-Z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15C95C-0E8A-493B-AE1A-6F89B9AE8700}" type="slidenum">
              <a:rPr lang="en-ZA" smtClean="0"/>
              <a:pPr/>
              <a:t>‹#›</a:t>
            </a:fld>
            <a:endParaRPr lang="en-ZA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A84FFDC-5F27-4EF1-8413-E793B290F3C6}" type="datetimeFigureOut">
              <a:rPr lang="en-US" smtClean="0"/>
              <a:pPr/>
              <a:t>3/23/2009</a:t>
            </a:fld>
            <a:endParaRPr lang="en-Z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C15C95C-0E8A-493B-AE1A-6F89B9AE8700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.za/url?sa=X&amp;start=4&amp;oi=define&amp;q=http://en.wiktionary.org/wiki/autonomous&amp;usg=AFQjCNG0I3zsNvxTA_aHRF9oPpp7IXEPPA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za/url?sa=X&amp;start=0&amp;oi=define&amp;q=http://en.wikipedia.org/wiki/Software_framework&amp;usg=AFQjCNFOzNmFRqtKWBGbAphkOYCfmQ-TeQ" TargetMode="External"/><Relationship Id="rId2" Type="http://schemas.openxmlformats.org/officeDocument/2006/relationships/hyperlink" Target="http://en.wikipedia.org/wiki/Computer_programming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Autonomous Robotic Programming Framework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Fischer-Technik </a:t>
            </a:r>
            <a:r>
              <a:rPr lang="en-ZA" dirty="0" smtClean="0"/>
              <a:t>set</a:t>
            </a:r>
            <a:endParaRPr lang="en-Z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Questions?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Autonomous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What does autonomous mean?</a:t>
            </a:r>
          </a:p>
          <a:p>
            <a:endParaRPr lang="en-ZA" dirty="0" smtClean="0"/>
          </a:p>
          <a:p>
            <a:pPr>
              <a:buNone/>
            </a:pPr>
            <a:r>
              <a:rPr lang="en-ZA" dirty="0" smtClean="0"/>
              <a:t>	Self-governing. Governing independently; Acting on one's own. Acting independently. Acting without being governed by parental or guardian rules.</a:t>
            </a:r>
            <a:br>
              <a:rPr lang="en-ZA" dirty="0" smtClean="0"/>
            </a:br>
            <a:r>
              <a:rPr lang="en-ZA" dirty="0" err="1" smtClean="0">
                <a:hlinkClick r:id="rId2"/>
              </a:rPr>
              <a:t>en.wiktionary.org/wiki/autonomous</a:t>
            </a:r>
            <a:endParaRPr lang="en-ZA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Software Framework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What is a Software Framework?</a:t>
            </a:r>
          </a:p>
          <a:p>
            <a:endParaRPr lang="en-ZA" dirty="0" smtClean="0"/>
          </a:p>
          <a:p>
            <a:pPr>
              <a:buNone/>
            </a:pPr>
            <a:r>
              <a:rPr lang="en-ZA" dirty="0" smtClean="0"/>
              <a:t>	A </a:t>
            </a:r>
            <a:r>
              <a:rPr lang="en-ZA" b="1" dirty="0" smtClean="0"/>
              <a:t>software framework</a:t>
            </a:r>
            <a:r>
              <a:rPr lang="en-ZA" dirty="0" smtClean="0"/>
              <a:t>, in </a:t>
            </a:r>
            <a:r>
              <a:rPr lang="en-ZA" dirty="0" smtClean="0">
                <a:hlinkClick r:id="rId2" tooltip="Computer programming"/>
              </a:rPr>
              <a:t>computer programming</a:t>
            </a:r>
            <a:r>
              <a:rPr lang="en-ZA" dirty="0" smtClean="0"/>
              <a:t>, is an abstraction in which common code providing generic functionality can be selectively overridden or specialized by user code providing specific functionality.</a:t>
            </a:r>
          </a:p>
          <a:p>
            <a:pPr>
              <a:buNone/>
            </a:pPr>
            <a:r>
              <a:rPr lang="en-ZA" dirty="0" err="1" smtClean="0">
                <a:hlinkClick r:id="rId3"/>
              </a:rPr>
              <a:t>en.wikipedia.org/wiki/Software_framework</a:t>
            </a:r>
            <a:endParaRPr lang="en-Z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General Outline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Implement ‘thinking’ on the robot.</a:t>
            </a:r>
          </a:p>
          <a:p>
            <a:endParaRPr lang="en-ZA" dirty="0" smtClean="0"/>
          </a:p>
          <a:p>
            <a:r>
              <a:rPr lang="en-ZA" dirty="0" smtClean="0"/>
              <a:t>Create functions to emulate learning processes and memory.</a:t>
            </a:r>
          </a:p>
          <a:p>
            <a:endParaRPr lang="en-ZA" dirty="0" smtClean="0"/>
          </a:p>
          <a:p>
            <a:r>
              <a:rPr lang="en-ZA" dirty="0" smtClean="0"/>
              <a:t>Create a wide range of functionality in the library.</a:t>
            </a:r>
            <a:endParaRPr lang="en-Z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Approach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Add basic </a:t>
            </a:r>
            <a:r>
              <a:rPr lang="en-ZA" dirty="0" smtClean="0"/>
              <a:t>intelligence rules to get it going.</a:t>
            </a:r>
          </a:p>
          <a:p>
            <a:endParaRPr lang="en-ZA" dirty="0" smtClean="0"/>
          </a:p>
          <a:p>
            <a:r>
              <a:rPr lang="en-ZA" dirty="0" smtClean="0"/>
              <a:t>Then implement learning techniques.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Method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Apply Artificial Intelligence techniques and algorithms.</a:t>
            </a:r>
          </a:p>
          <a:p>
            <a:endParaRPr lang="en-ZA" dirty="0" smtClean="0"/>
          </a:p>
          <a:p>
            <a:r>
              <a:rPr lang="en-ZA" dirty="0" smtClean="0"/>
              <a:t>Real-time processing on the robot.</a:t>
            </a:r>
            <a:endParaRPr lang="en-Z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Programming Language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Must have the flexibility to run the Artificial Intelligence algorithms.</a:t>
            </a:r>
          </a:p>
          <a:p>
            <a:endParaRPr lang="en-ZA" dirty="0" smtClean="0"/>
          </a:p>
          <a:p>
            <a:r>
              <a:rPr lang="en-ZA" dirty="0" smtClean="0"/>
              <a:t>Must give low level access to the robotics memory and systems.</a:t>
            </a:r>
          </a:p>
          <a:p>
            <a:endParaRPr lang="en-ZA" dirty="0" smtClean="0"/>
          </a:p>
          <a:p>
            <a:r>
              <a:rPr lang="en-ZA" dirty="0" smtClean="0"/>
              <a:t>Should have a small overhead to allow more space for data storage.</a:t>
            </a:r>
            <a:endParaRPr lang="en-Z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Limitations / Problems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Possible memory limitation on the robot due to hardware when executing artificial intelligence </a:t>
            </a:r>
            <a:r>
              <a:rPr lang="en-ZA" dirty="0" err="1" smtClean="0"/>
              <a:t>algorithmics</a:t>
            </a:r>
            <a:r>
              <a:rPr lang="en-ZA" dirty="0" smtClean="0"/>
              <a:t>.</a:t>
            </a:r>
          </a:p>
          <a:p>
            <a:endParaRPr lang="en-ZA" dirty="0" smtClean="0"/>
          </a:p>
          <a:p>
            <a:endParaRPr lang="en-ZA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Extensions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Port the programming framework to multiple languages.</a:t>
            </a:r>
          </a:p>
          <a:p>
            <a:endParaRPr lang="en-ZA" dirty="0" smtClean="0"/>
          </a:p>
          <a:p>
            <a:r>
              <a:rPr lang="en-ZA" dirty="0" smtClean="0"/>
              <a:t>Use more advanced learning algorithms and Artificial Intelligence techniques.</a:t>
            </a:r>
          </a:p>
          <a:p>
            <a:endParaRPr lang="en-ZA" dirty="0" smtClean="0"/>
          </a:p>
          <a:p>
            <a:r>
              <a:rPr lang="en-ZA" dirty="0" smtClean="0"/>
              <a:t>Use multiple robots / hive mind techniques to allow the system to learn faster.</a:t>
            </a:r>
            <a:endParaRPr lang="en-Z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2762</TotalTime>
  <Words>170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Flow</vt:lpstr>
      <vt:lpstr>Technic</vt:lpstr>
      <vt:lpstr>Autonomous Robotic Programming Framework</vt:lpstr>
      <vt:lpstr>Autonomous</vt:lpstr>
      <vt:lpstr>Software Framework</vt:lpstr>
      <vt:lpstr>General Outline</vt:lpstr>
      <vt:lpstr>Approach</vt:lpstr>
      <vt:lpstr>Method</vt:lpstr>
      <vt:lpstr>Programming Language</vt:lpstr>
      <vt:lpstr>Limitations / Problems</vt:lpstr>
      <vt:lpstr>Extensions</vt:lpstr>
      <vt:lpstr>Questions?</vt:lpstr>
    </vt:vector>
  </TitlesOfParts>
  <Company>Rhodes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Autonomous Robotic Programming Framework</dc:title>
  <dc:creator>Defaultuser</dc:creator>
  <cp:lastModifiedBy>Defaultuser</cp:lastModifiedBy>
  <cp:revision>265</cp:revision>
  <dcterms:created xsi:type="dcterms:W3CDTF">2009-03-11T18:08:01Z</dcterms:created>
  <dcterms:modified xsi:type="dcterms:W3CDTF">2009-03-23T21:51:29Z</dcterms:modified>
</cp:coreProperties>
</file>