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660"/>
  </p:normalViewPr>
  <p:slideViewPr>
    <p:cSldViewPr>
      <p:cViewPr varScale="1">
        <p:scale>
          <a:sx n="111" d="100"/>
          <a:sy n="111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9A1A63-9E7B-428D-B524-FAFE2A791894}" type="datetimeFigureOut">
              <a:rPr lang="en-ZA" smtClean="0"/>
              <a:t>2012/03/05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Computer Science Honours 2012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620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Controlling Distributed Audio Devices from a Graphical User Interface</a:t>
            </a:r>
            <a:endParaRPr lang="en-Z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993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Principal Investigator: </a:t>
            </a:r>
            <a:r>
              <a:rPr lang="en-US" dirty="0" smtClean="0"/>
              <a:t>Mitchell Hedges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994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Supervised by: </a:t>
            </a:r>
            <a:r>
              <a:rPr lang="en-US" dirty="0" smtClean="0"/>
              <a:t>Professor Richard Foss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23794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2800" dirty="0"/>
              <a:t>Ease of controlling devices</a:t>
            </a:r>
          </a:p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2800" dirty="0"/>
              <a:t>Cheaper once software is implemented</a:t>
            </a:r>
          </a:p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2800" dirty="0"/>
              <a:t>Control devices using a simple GUI</a:t>
            </a:r>
          </a:p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2800" dirty="0"/>
              <a:t>Versatility – User specified venue</a:t>
            </a:r>
          </a:p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2800" dirty="0"/>
              <a:t>Use existing software (free or supplied)</a:t>
            </a:r>
          </a:p>
          <a:p>
            <a:pPr>
              <a:lnSpc>
                <a:spcPct val="210000"/>
              </a:lnSpc>
            </a:pPr>
            <a:endParaRPr lang="en-Z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715000" cy="48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research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3000" dirty="0" smtClean="0"/>
              <a:t>System Architect – advantages/disadvantages</a:t>
            </a:r>
          </a:p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3000" dirty="0" smtClean="0"/>
              <a:t>Older protocols compared to X170</a:t>
            </a:r>
          </a:p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3000" dirty="0" smtClean="0"/>
              <a:t>Scope of the X170</a:t>
            </a:r>
          </a:p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3000" dirty="0" smtClean="0"/>
              <a:t>Ruby </a:t>
            </a:r>
            <a:r>
              <a:rPr lang="en-US" sz="3000" dirty="0" smtClean="0">
                <a:sym typeface="Wingdings" pitchFamily="2" charset="2"/>
              </a:rPr>
              <a:t> Visual C++  X170</a:t>
            </a:r>
          </a:p>
          <a:p>
            <a:pPr marL="285750" indent="-285750">
              <a:lnSpc>
                <a:spcPct val="210000"/>
              </a:lnSpc>
              <a:buFont typeface="Arial" pitchFamily="34" charset="0"/>
              <a:buChar char="•"/>
            </a:pPr>
            <a:r>
              <a:rPr lang="en-US" sz="3000" dirty="0" smtClean="0">
                <a:sym typeface="Wingdings" pitchFamily="2" charset="2"/>
              </a:rPr>
              <a:t>Network simulation</a:t>
            </a:r>
            <a:endParaRPr lang="en-US" sz="3000" dirty="0"/>
          </a:p>
          <a:p>
            <a:pPr>
              <a:lnSpc>
                <a:spcPct val="210000"/>
              </a:lnSpc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03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XFN/X170 stack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ZA" dirty="0" smtClean="0"/>
              <a:t>Protocol used for sound control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IP Based P2P network protocol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Seven tiered hierarchy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Functions used to initialize nodes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XFN messages sent to parameters to get/set values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(Example function)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99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GUI?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7"/>
          <a:stretch/>
        </p:blipFill>
        <p:spPr bwMode="auto">
          <a:xfrm>
            <a:off x="152400" y="1648137"/>
            <a:ext cx="8874259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29" y="1495736"/>
            <a:ext cx="381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Venue – La Montagne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457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49149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21" y="29718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8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Stick to dates of personal milestones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Be satisfied with end result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Establish a system that can be useful in future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Have fun and enjoy it!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39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ZA" sz="2400" dirty="0" smtClean="0"/>
              <a:t>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</a:t>
            </a:r>
            <a:endParaRPr lang="en-Z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199004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4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</TotalTime>
  <Words>149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Computer Science Honours 2012</vt:lpstr>
      <vt:lpstr>Project Overview</vt:lpstr>
      <vt:lpstr>Background research</vt:lpstr>
      <vt:lpstr>The XFN/X170 stack</vt:lpstr>
      <vt:lpstr>Why a GUI?</vt:lpstr>
      <vt:lpstr>The Venue – La Montagne</vt:lpstr>
      <vt:lpstr>Goals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Honours 2012</dc:title>
  <dc:creator>M.Hedges</dc:creator>
  <cp:lastModifiedBy>Mitchell Hedges</cp:lastModifiedBy>
  <cp:revision>24</cp:revision>
  <dcterms:created xsi:type="dcterms:W3CDTF">2012-02-29T21:03:21Z</dcterms:created>
  <dcterms:modified xsi:type="dcterms:W3CDTF">2012-03-05T07:20:17Z</dcterms:modified>
</cp:coreProperties>
</file>