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64" r:id="rId3"/>
    <p:sldId id="265" r:id="rId4"/>
    <p:sldId id="270" r:id="rId5"/>
    <p:sldId id="271" r:id="rId6"/>
    <p:sldId id="266" r:id="rId7"/>
    <p:sldId id="272" r:id="rId8"/>
    <p:sldId id="267" r:id="rId9"/>
    <p:sldId id="269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2BA43-98A9-4337-B648-5985C50C04BC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C27C5-9639-4AB1-8D0B-8BB83C86811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706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C27C5-9639-4AB1-8D0B-8BB83C86811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084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C9A1A63-9E7B-428D-B524-FAFE2A791894}" type="datetimeFigureOut">
              <a:rPr lang="en-ZA" smtClean="0"/>
              <a:t>2012/07/24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F825BD5-9414-453C-955B-935ADAF16CF7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Computer Science Honours 2012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6200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Controlling Distributed Audio Devices from a 3D Graphical User Interface</a:t>
            </a:r>
            <a:endParaRPr lang="en-Z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993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Principal Investigator: </a:t>
            </a:r>
            <a:r>
              <a:rPr lang="en-US" dirty="0" smtClean="0"/>
              <a:t>Mitchell Hedges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7994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Supervised by: </a:t>
            </a:r>
            <a:r>
              <a:rPr lang="en-US" dirty="0" smtClean="0"/>
              <a:t>Professor Richard Foss</a:t>
            </a:r>
            <a:endParaRPr lang="en-ZA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6286500" y="4200524"/>
            <a:ext cx="2857500" cy="2657476"/>
            <a:chOff x="6286500" y="4200524"/>
            <a:chExt cx="2857500" cy="2657476"/>
          </a:xfrm>
        </p:grpSpPr>
        <p:pic>
          <p:nvPicPr>
            <p:cNvPr id="3074" name="Picture 2" descr="Explosion Clip 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0" y="4200524"/>
              <a:ext cx="2857500" cy="2657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ru.ac.za/media/rhodesuniversity/content/computerscience/Richard%20Foss-120x120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8086" r="15043" b="16034"/>
            <a:stretch/>
          </p:blipFill>
          <p:spPr bwMode="auto">
            <a:xfrm>
              <a:off x="7162800" y="5236177"/>
              <a:ext cx="951978" cy="112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4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UML - Planning</a:t>
            </a:r>
            <a:endParaRPr lang="en-ZA" dirty="0"/>
          </a:p>
        </p:txBody>
      </p:sp>
      <p:pic>
        <p:nvPicPr>
          <p:cNvPr id="1026" name="Picture 2" descr="D:\Graft\Project\Thesis\Req-diagrams-text\UC\v2\2.1\UseCase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45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685800" cy="8382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199004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ontent Placeholder 2"/>
          <p:cNvSpPr txBox="1">
            <a:spLocks/>
          </p:cNvSpPr>
          <p:nvPr/>
        </p:nvSpPr>
        <p:spPr>
          <a:xfrm>
            <a:off x="3433422" y="51816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5076145" y="51816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7620000" y="18288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019800" y="28194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2286000" y="32385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3429000" y="16764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1943100" y="43434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143000" y="29718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09600" y="412523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6553200" y="459705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7203510" y="28194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6019800" y="162264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761945" y="162264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4733217" y="187211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276600" y="2545915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2133600" y="18288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1485900" y="2031826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595503" y="348327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1252603" y="4551123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800100" y="51247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1789134" y="53533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2743200" y="431417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5076145" y="425415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7461832" y="36576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6098060" y="57724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4572000" y="55438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8" name="Content Placeholder 2"/>
          <p:cNvSpPr txBox="1">
            <a:spLocks/>
          </p:cNvSpPr>
          <p:nvPr/>
        </p:nvSpPr>
        <p:spPr>
          <a:xfrm>
            <a:off x="2946748" y="56007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2286000" y="482878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3829833" y="466542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019800" y="36576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5419017" y="28194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4572000" y="231835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3962400" y="222389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2028419" y="281365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2714219" y="2491636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6019800" y="231940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6705600" y="199737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7620000" y="229121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8458200" y="59629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8303712" y="482878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7118932" y="524788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7428429" y="454433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8156505" y="354330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081375" y="264299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8081375" y="190030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6796386" y="162264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4572000" y="150051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562600" y="427137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6042737" y="508452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6744717" y="577241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6539630" y="397283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3" name="Content Placeholder 2"/>
          <p:cNvSpPr txBox="1">
            <a:spLocks/>
          </p:cNvSpPr>
          <p:nvPr/>
        </p:nvSpPr>
        <p:spPr>
          <a:xfrm>
            <a:off x="952500" y="19457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smtClean="0"/>
              <a:t>?</a:t>
            </a:r>
            <a:endParaRPr lang="en-ZA" sz="4800" dirty="0"/>
          </a:p>
        </p:txBody>
      </p:sp>
      <p:sp>
        <p:nvSpPr>
          <p:cNvPr id="94" name="Content Placeholder 2"/>
          <p:cNvSpPr txBox="1">
            <a:spLocks/>
          </p:cNvSpPr>
          <p:nvPr/>
        </p:nvSpPr>
        <p:spPr>
          <a:xfrm>
            <a:off x="3547722" y="52223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5190445" y="52223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6" name="Content Placeholder 2"/>
          <p:cNvSpPr txBox="1">
            <a:spLocks/>
          </p:cNvSpPr>
          <p:nvPr/>
        </p:nvSpPr>
        <p:spPr>
          <a:xfrm>
            <a:off x="7734300" y="18695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7" name="Content Placeholder 2"/>
          <p:cNvSpPr txBox="1">
            <a:spLocks/>
          </p:cNvSpPr>
          <p:nvPr/>
        </p:nvSpPr>
        <p:spPr>
          <a:xfrm>
            <a:off x="6134100" y="28601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8" name="Content Placeholder 2"/>
          <p:cNvSpPr txBox="1">
            <a:spLocks/>
          </p:cNvSpPr>
          <p:nvPr/>
        </p:nvSpPr>
        <p:spPr>
          <a:xfrm>
            <a:off x="2400300" y="32792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99" name="Content Placeholder 2"/>
          <p:cNvSpPr txBox="1">
            <a:spLocks/>
          </p:cNvSpPr>
          <p:nvPr/>
        </p:nvSpPr>
        <p:spPr>
          <a:xfrm>
            <a:off x="3543300" y="17171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2057400" y="43841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1257300" y="30125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723900" y="416594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3" name="Content Placeholder 2"/>
          <p:cNvSpPr txBox="1">
            <a:spLocks/>
          </p:cNvSpPr>
          <p:nvPr/>
        </p:nvSpPr>
        <p:spPr>
          <a:xfrm>
            <a:off x="6667500" y="463776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4" name="Content Placeholder 2"/>
          <p:cNvSpPr txBox="1">
            <a:spLocks/>
          </p:cNvSpPr>
          <p:nvPr/>
        </p:nvSpPr>
        <p:spPr>
          <a:xfrm>
            <a:off x="7317810" y="28601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5" name="Content Placeholder 2"/>
          <p:cNvSpPr txBox="1">
            <a:spLocks/>
          </p:cNvSpPr>
          <p:nvPr/>
        </p:nvSpPr>
        <p:spPr>
          <a:xfrm>
            <a:off x="6134100" y="166335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6" name="Content Placeholder 2"/>
          <p:cNvSpPr txBox="1">
            <a:spLocks/>
          </p:cNvSpPr>
          <p:nvPr/>
        </p:nvSpPr>
        <p:spPr>
          <a:xfrm>
            <a:off x="5876245" y="166335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7" name="Content Placeholder 2"/>
          <p:cNvSpPr txBox="1">
            <a:spLocks/>
          </p:cNvSpPr>
          <p:nvPr/>
        </p:nvSpPr>
        <p:spPr>
          <a:xfrm>
            <a:off x="4847517" y="191282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8" name="Content Placeholder 2"/>
          <p:cNvSpPr txBox="1">
            <a:spLocks/>
          </p:cNvSpPr>
          <p:nvPr/>
        </p:nvSpPr>
        <p:spPr>
          <a:xfrm>
            <a:off x="3390900" y="2586625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09" name="Content Placeholder 2"/>
          <p:cNvSpPr txBox="1">
            <a:spLocks/>
          </p:cNvSpPr>
          <p:nvPr/>
        </p:nvSpPr>
        <p:spPr>
          <a:xfrm>
            <a:off x="2247900" y="18695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1600200" y="2072536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709803" y="352398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1366903" y="4591833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914400" y="51654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4" name="Content Placeholder 2"/>
          <p:cNvSpPr txBox="1">
            <a:spLocks/>
          </p:cNvSpPr>
          <p:nvPr/>
        </p:nvSpPr>
        <p:spPr>
          <a:xfrm>
            <a:off x="1903434" y="53940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5" name="Content Placeholder 2"/>
          <p:cNvSpPr txBox="1">
            <a:spLocks/>
          </p:cNvSpPr>
          <p:nvPr/>
        </p:nvSpPr>
        <p:spPr>
          <a:xfrm>
            <a:off x="2857500" y="435488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6" name="Content Placeholder 2"/>
          <p:cNvSpPr txBox="1">
            <a:spLocks/>
          </p:cNvSpPr>
          <p:nvPr/>
        </p:nvSpPr>
        <p:spPr>
          <a:xfrm>
            <a:off x="5190445" y="429486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7" name="Content Placeholder 2"/>
          <p:cNvSpPr txBox="1">
            <a:spLocks/>
          </p:cNvSpPr>
          <p:nvPr/>
        </p:nvSpPr>
        <p:spPr>
          <a:xfrm>
            <a:off x="7576132" y="36983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8" name="Content Placeholder 2"/>
          <p:cNvSpPr txBox="1">
            <a:spLocks/>
          </p:cNvSpPr>
          <p:nvPr/>
        </p:nvSpPr>
        <p:spPr>
          <a:xfrm>
            <a:off x="6212360" y="58131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19" name="Content Placeholder 2"/>
          <p:cNvSpPr txBox="1">
            <a:spLocks/>
          </p:cNvSpPr>
          <p:nvPr/>
        </p:nvSpPr>
        <p:spPr>
          <a:xfrm>
            <a:off x="4686300" y="55845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0" name="Content Placeholder 2"/>
          <p:cNvSpPr txBox="1">
            <a:spLocks/>
          </p:cNvSpPr>
          <p:nvPr/>
        </p:nvSpPr>
        <p:spPr>
          <a:xfrm>
            <a:off x="3061048" y="56414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1" name="Content Placeholder 2"/>
          <p:cNvSpPr txBox="1">
            <a:spLocks/>
          </p:cNvSpPr>
          <p:nvPr/>
        </p:nvSpPr>
        <p:spPr>
          <a:xfrm>
            <a:off x="2400300" y="486949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2" name="Content Placeholder 2"/>
          <p:cNvSpPr txBox="1">
            <a:spLocks/>
          </p:cNvSpPr>
          <p:nvPr/>
        </p:nvSpPr>
        <p:spPr>
          <a:xfrm>
            <a:off x="3944133" y="470613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3" name="Content Placeholder 2"/>
          <p:cNvSpPr txBox="1">
            <a:spLocks/>
          </p:cNvSpPr>
          <p:nvPr/>
        </p:nvSpPr>
        <p:spPr>
          <a:xfrm>
            <a:off x="6134100" y="36983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5533317" y="28601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4686300" y="235906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4076700" y="226460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7" name="Content Placeholder 2"/>
          <p:cNvSpPr txBox="1">
            <a:spLocks/>
          </p:cNvSpPr>
          <p:nvPr/>
        </p:nvSpPr>
        <p:spPr>
          <a:xfrm>
            <a:off x="2142719" y="285436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8" name="Content Placeholder 2"/>
          <p:cNvSpPr txBox="1">
            <a:spLocks/>
          </p:cNvSpPr>
          <p:nvPr/>
        </p:nvSpPr>
        <p:spPr>
          <a:xfrm>
            <a:off x="2828519" y="2532346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6134100" y="236011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0" name="Content Placeholder 2"/>
          <p:cNvSpPr txBox="1">
            <a:spLocks/>
          </p:cNvSpPr>
          <p:nvPr/>
        </p:nvSpPr>
        <p:spPr>
          <a:xfrm>
            <a:off x="6819900" y="203808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1" name="Content Placeholder 2"/>
          <p:cNvSpPr txBox="1">
            <a:spLocks/>
          </p:cNvSpPr>
          <p:nvPr/>
        </p:nvSpPr>
        <p:spPr>
          <a:xfrm>
            <a:off x="7734300" y="2331929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2" name="Content Placeholder 2"/>
          <p:cNvSpPr txBox="1">
            <a:spLocks/>
          </p:cNvSpPr>
          <p:nvPr/>
        </p:nvSpPr>
        <p:spPr>
          <a:xfrm>
            <a:off x="8572500" y="60036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8418012" y="486949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4" name="Content Placeholder 2"/>
          <p:cNvSpPr txBox="1">
            <a:spLocks/>
          </p:cNvSpPr>
          <p:nvPr/>
        </p:nvSpPr>
        <p:spPr>
          <a:xfrm>
            <a:off x="7233232" y="528859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5" name="Content Placeholder 2"/>
          <p:cNvSpPr txBox="1">
            <a:spLocks/>
          </p:cNvSpPr>
          <p:nvPr/>
        </p:nvSpPr>
        <p:spPr>
          <a:xfrm>
            <a:off x="7542729" y="458504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>
          <a:xfrm>
            <a:off x="8270805" y="3584010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8195675" y="268370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8" name="Content Placeholder 2"/>
          <p:cNvSpPr txBox="1">
            <a:spLocks/>
          </p:cNvSpPr>
          <p:nvPr/>
        </p:nvSpPr>
        <p:spPr>
          <a:xfrm>
            <a:off x="8195675" y="194101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39" name="Content Placeholder 2"/>
          <p:cNvSpPr txBox="1">
            <a:spLocks/>
          </p:cNvSpPr>
          <p:nvPr/>
        </p:nvSpPr>
        <p:spPr>
          <a:xfrm>
            <a:off x="6910686" y="166335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40" name="Content Placeholder 2"/>
          <p:cNvSpPr txBox="1">
            <a:spLocks/>
          </p:cNvSpPr>
          <p:nvPr/>
        </p:nvSpPr>
        <p:spPr>
          <a:xfrm>
            <a:off x="4686300" y="154122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41" name="Content Placeholder 2"/>
          <p:cNvSpPr txBox="1">
            <a:spLocks/>
          </p:cNvSpPr>
          <p:nvPr/>
        </p:nvSpPr>
        <p:spPr>
          <a:xfrm>
            <a:off x="5676900" y="4312084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42" name="Content Placeholder 2"/>
          <p:cNvSpPr txBox="1">
            <a:spLocks/>
          </p:cNvSpPr>
          <p:nvPr/>
        </p:nvSpPr>
        <p:spPr>
          <a:xfrm>
            <a:off x="6157037" y="5125232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43" name="Content Placeholder 2"/>
          <p:cNvSpPr txBox="1">
            <a:spLocks/>
          </p:cNvSpPr>
          <p:nvPr/>
        </p:nvSpPr>
        <p:spPr>
          <a:xfrm>
            <a:off x="6859017" y="5813121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  <p:sp>
        <p:nvSpPr>
          <p:cNvPr id="144" name="Content Placeholder 2"/>
          <p:cNvSpPr txBox="1">
            <a:spLocks/>
          </p:cNvSpPr>
          <p:nvPr/>
        </p:nvSpPr>
        <p:spPr>
          <a:xfrm>
            <a:off x="6653930" y="4013548"/>
            <a:ext cx="685800" cy="838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Font typeface="Wingdings 2"/>
              <a:buNone/>
            </a:pPr>
            <a:r>
              <a:rPr lang="en-ZA" sz="4800" dirty="0" smtClean="0"/>
              <a:t>?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35024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4500"/>
                            </p:stCondLst>
                            <p:childTnLst>
                              <p:par>
                                <p:cTn id="2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0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9500"/>
                            </p:stCondLst>
                            <p:childTnLst>
                              <p:par>
                                <p:cTn id="3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4500"/>
                            </p:stCondLst>
                            <p:childTnLst>
                              <p:par>
                                <p:cTn id="3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3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500"/>
                            </p:stCondLst>
                            <p:childTnLst>
                              <p:par>
                                <p:cTn id="3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6000"/>
                            </p:stCondLst>
                            <p:childTnLst>
                              <p:par>
                                <p:cTn id="3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46500"/>
                            </p:stCondLst>
                            <p:childTnLst>
                              <p:par>
                                <p:cTn id="3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47000"/>
                            </p:stCondLst>
                            <p:childTnLst>
                              <p:par>
                                <p:cTn id="3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8500"/>
                            </p:stCondLst>
                            <p:childTnLst>
                              <p:par>
                                <p:cTn id="3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490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4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0500"/>
                            </p:stCondLst>
                            <p:childTnLst>
                              <p:par>
                                <p:cTn id="4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1000"/>
                            </p:stCondLst>
                            <p:childTnLst>
                              <p:par>
                                <p:cTn id="4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1500"/>
                            </p:stCondLst>
                            <p:childTnLst>
                              <p:par>
                                <p:cTn id="4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2000"/>
                            </p:stCondLst>
                            <p:childTnLst>
                              <p:par>
                                <p:cTn id="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2500"/>
                            </p:stCondLst>
                            <p:childTnLst>
                              <p:par>
                                <p:cTn id="4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3500"/>
                            </p:stCondLst>
                            <p:childTnLst>
                              <p:par>
                                <p:cTn id="4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4500"/>
                            </p:stCondLst>
                            <p:childTnLst>
                              <p:par>
                                <p:cTn id="4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4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6000"/>
                            </p:stCondLst>
                            <p:childTnLst>
                              <p:par>
                                <p:cTn id="4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4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4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4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4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4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4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4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1500"/>
                            </p:stCondLst>
                            <p:childTnLst>
                              <p:par>
                                <p:cTn id="4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2000"/>
                            </p:stCondLst>
                            <p:childTnLst>
                              <p:par>
                                <p:cTn id="5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5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5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3500"/>
                            </p:stCondLst>
                            <p:childTnLst>
                              <p:par>
                                <p:cTn id="5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5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64500"/>
                            </p:stCondLst>
                            <p:childTnLst>
                              <p:par>
                                <p:cTn id="5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65000"/>
                            </p:stCondLst>
                            <p:childTnLst>
                              <p:par>
                                <p:cTn id="5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65500"/>
                            </p:stCondLst>
                            <p:childTnLst>
                              <p:par>
                                <p:cTn id="5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66000"/>
                            </p:stCondLst>
                            <p:childTnLst>
                              <p:par>
                                <p:cTn id="5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66500"/>
                            </p:stCondLst>
                            <p:childTnLst>
                              <p:par>
                                <p:cTn id="5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67000"/>
                            </p:stCondLst>
                            <p:childTnLst>
                              <p:par>
                                <p:cTn id="5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67500"/>
                            </p:stCondLst>
                            <p:childTnLst>
                              <p:par>
                                <p:cTn id="5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68500"/>
                            </p:stCondLst>
                            <p:childTnLst>
                              <p:par>
                                <p:cTn id="5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69000"/>
                            </p:stCondLst>
                            <p:childTnLst>
                              <p:par>
                                <p:cTn id="5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5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70000"/>
                            </p:stCondLst>
                            <p:childTnLst>
                              <p:par>
                                <p:cTn id="5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70500"/>
                            </p:stCondLst>
                            <p:childTnLst>
                              <p:par>
                                <p:cTn id="5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1000"/>
                            </p:stCondLst>
                            <p:childTnLst>
                              <p:par>
                                <p:cTn id="5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71500"/>
                            </p:stCondLst>
                            <p:childTnLst>
                              <p:par>
                                <p:cTn id="5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2000"/>
                            </p:stCondLst>
                            <p:childTnLst>
                              <p:par>
                                <p:cTn id="5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72500"/>
                            </p:stCondLst>
                            <p:childTnLst>
                              <p:par>
                                <p:cTn id="5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73000"/>
                            </p:stCondLst>
                            <p:childTnLst>
                              <p:par>
                                <p:cTn id="5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73500"/>
                            </p:stCondLst>
                            <p:childTnLst>
                              <p:par>
                                <p:cTn id="5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74000"/>
                            </p:stCondLst>
                            <p:childTnLst>
                              <p:par>
                                <p:cTn id="5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74500"/>
                            </p:stCondLst>
                            <p:childTnLst>
                              <p:par>
                                <p:cTn id="6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6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76000"/>
                            </p:stCondLst>
                            <p:childTnLst>
                              <p:par>
                                <p:cTn id="6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76500"/>
                            </p:stCondLst>
                            <p:childTnLst>
                              <p:par>
                                <p:cTn id="6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77000"/>
                            </p:stCondLst>
                            <p:childTnLst>
                              <p:par>
                                <p:cTn id="6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77500"/>
                            </p:stCondLst>
                            <p:childTnLst>
                              <p:par>
                                <p:cTn id="6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78000"/>
                            </p:stCondLst>
                            <p:childTnLst>
                              <p:par>
                                <p:cTn id="6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78500"/>
                            </p:stCondLst>
                            <p:childTnLst>
                              <p:par>
                                <p:cTn id="6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4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79000"/>
                            </p:stCondLst>
                            <p:childTnLst>
                              <p:par>
                                <p:cTn id="6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79500"/>
                            </p:stCondLst>
                            <p:childTnLst>
                              <p:par>
                                <p:cTn id="6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6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0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81000"/>
                            </p:stCondLst>
                            <p:childTnLst>
                              <p:par>
                                <p:cTn id="6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81500"/>
                            </p:stCondLst>
                            <p:childTnLst>
                              <p:par>
                                <p:cTn id="6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8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82000"/>
                            </p:stCondLst>
                            <p:childTnLst>
                              <p:par>
                                <p:cTn id="6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82500"/>
                            </p:stCondLst>
                            <p:childTnLst>
                              <p:par>
                                <p:cTn id="6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83500"/>
                            </p:stCondLst>
                            <p:childTnLst>
                              <p:par>
                                <p:cTn id="6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4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84000"/>
                            </p:stCondLst>
                            <p:childTnLst>
                              <p:par>
                                <p:cTn id="6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84500"/>
                            </p:stCondLst>
                            <p:childTnLst>
                              <p:par>
                                <p:cTn id="6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85000"/>
                            </p:stCondLst>
                            <p:childTnLst>
                              <p:par>
                                <p:cTn id="6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85500"/>
                            </p:stCondLst>
                            <p:childTnLst>
                              <p:par>
                                <p:cTn id="6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86000"/>
                            </p:stCondLst>
                            <p:childTnLst>
                              <p:par>
                                <p:cTn id="6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86500"/>
                            </p:stCondLst>
                            <p:childTnLst>
                              <p:par>
                                <p:cTn id="6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87000"/>
                            </p:stCondLst>
                            <p:childTnLst>
                              <p:par>
                                <p:cTn id="7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87500"/>
                            </p:stCondLst>
                            <p:childTnLst>
                              <p:par>
                                <p:cTn id="7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6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88000"/>
                            </p:stCondLst>
                            <p:childTnLst>
                              <p:par>
                                <p:cTn id="7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88500"/>
                            </p:stCondLst>
                            <p:childTnLst>
                              <p:par>
                                <p:cTn id="7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89000"/>
                            </p:stCondLst>
                            <p:childTnLst>
                              <p:par>
                                <p:cTn id="7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7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90000"/>
                            </p:stCondLst>
                            <p:childTnLst>
                              <p:par>
                                <p:cTn id="7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90500"/>
                            </p:stCondLst>
                            <p:childTnLst>
                              <p:par>
                                <p:cTn id="7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0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91000"/>
                            </p:stCondLst>
                            <p:childTnLst>
                              <p:par>
                                <p:cTn id="7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91500"/>
                            </p:stCondLst>
                            <p:childTnLst>
                              <p:par>
                                <p:cTn id="7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92000"/>
                            </p:stCondLst>
                            <p:childTnLst>
                              <p:par>
                                <p:cTn id="7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92500"/>
                            </p:stCondLst>
                            <p:childTnLst>
                              <p:par>
                                <p:cTn id="7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6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93000"/>
                            </p:stCondLst>
                            <p:childTnLst>
                              <p:par>
                                <p:cTn id="7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93500"/>
                            </p:stCondLst>
                            <p:childTnLst>
                              <p:par>
                                <p:cTn id="7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4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94000"/>
                            </p:stCondLst>
                            <p:childTnLst>
                              <p:par>
                                <p:cTn id="7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94500"/>
                            </p:stCondLst>
                            <p:childTnLst>
                              <p:par>
                                <p:cTn id="7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95000"/>
                            </p:stCondLst>
                            <p:childTnLst>
                              <p:par>
                                <p:cTn id="7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95500"/>
                            </p:stCondLst>
                            <p:childTnLst>
                              <p:par>
                                <p:cTn id="7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96000"/>
                            </p:stCondLst>
                            <p:childTnLst>
                              <p:par>
                                <p:cTn id="7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96500"/>
                            </p:stCondLst>
                            <p:childTnLst>
                              <p:par>
                                <p:cTn id="7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8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97000"/>
                            </p:stCondLst>
                            <p:childTnLst>
                              <p:par>
                                <p:cTn id="7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97500"/>
                            </p:stCondLst>
                            <p:childTnLst>
                              <p:par>
                                <p:cTn id="7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98000"/>
                            </p:stCondLst>
                            <p:childTnLst>
                              <p:par>
                                <p:cTn id="7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98500"/>
                            </p:stCondLst>
                            <p:childTnLst>
                              <p:par>
                                <p:cTn id="7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4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99000"/>
                            </p:stCondLst>
                            <p:childTnLst>
                              <p:par>
                                <p:cTn id="7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99500"/>
                            </p:stCondLst>
                            <p:childTnLst>
                              <p:par>
                                <p:cTn id="8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8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8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8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8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6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8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3" grpId="1" build="p"/>
      <p:bldP spid="42" grpId="0" build="p" bldLvl="5"/>
      <p:bldP spid="42" grpId="1" build="p"/>
      <p:bldP spid="43" grpId="0" build="p" bldLvl="5"/>
      <p:bldP spid="43" grpId="1" build="p"/>
      <p:bldP spid="44" grpId="0" build="p" bldLvl="5"/>
      <p:bldP spid="44" grpId="1" build="p"/>
      <p:bldP spid="45" grpId="0" build="p" bldLvl="5"/>
      <p:bldP spid="45" grpId="1" build="p"/>
      <p:bldP spid="46" grpId="0" build="p" bldLvl="5"/>
      <p:bldP spid="46" grpId="1" build="p"/>
      <p:bldP spid="47" grpId="0" build="p" bldLvl="5"/>
      <p:bldP spid="47" grpId="1" build="p"/>
      <p:bldP spid="48" grpId="0" build="p" bldLvl="5"/>
      <p:bldP spid="48" grpId="1" build="p"/>
      <p:bldP spid="49" grpId="0" build="p" bldLvl="5"/>
      <p:bldP spid="49" grpId="1" build="p"/>
      <p:bldP spid="50" grpId="0" build="p" bldLvl="5"/>
      <p:bldP spid="50" grpId="1" build="p"/>
      <p:bldP spid="51" grpId="0" build="p" bldLvl="5"/>
      <p:bldP spid="51" grpId="1" build="p"/>
      <p:bldP spid="52" grpId="0" build="p" bldLvl="5"/>
      <p:bldP spid="52" grpId="1" build="p"/>
      <p:bldP spid="53" grpId="0" build="p" bldLvl="5"/>
      <p:bldP spid="53" grpId="1" build="p"/>
      <p:bldP spid="54" grpId="0" build="p" bldLvl="5"/>
      <p:bldP spid="54" grpId="1" build="p"/>
      <p:bldP spid="55" grpId="0" build="p" bldLvl="5"/>
      <p:bldP spid="55" grpId="1" build="p"/>
      <p:bldP spid="56" grpId="0" build="p" bldLvl="5"/>
      <p:bldP spid="56" grpId="1" build="p"/>
      <p:bldP spid="57" grpId="0" build="p" bldLvl="5"/>
      <p:bldP spid="57" grpId="1" build="p"/>
      <p:bldP spid="58" grpId="0" build="p" bldLvl="5"/>
      <p:bldP spid="58" grpId="1" build="p"/>
      <p:bldP spid="59" grpId="0" build="p" bldLvl="5"/>
      <p:bldP spid="59" grpId="1" build="p"/>
      <p:bldP spid="60" grpId="0" build="p" bldLvl="5"/>
      <p:bldP spid="60" grpId="1" build="p"/>
      <p:bldP spid="61" grpId="0" build="p" bldLvl="5"/>
      <p:bldP spid="61" grpId="1" build="p"/>
      <p:bldP spid="62" grpId="0" build="p" bldLvl="5"/>
      <p:bldP spid="62" grpId="1" build="p"/>
      <p:bldP spid="63" grpId="0" build="p" bldLvl="5"/>
      <p:bldP spid="63" grpId="1" build="p"/>
      <p:bldP spid="64" grpId="0" build="p" bldLvl="5"/>
      <p:bldP spid="64" grpId="1" build="p"/>
      <p:bldP spid="65" grpId="0" build="p" bldLvl="5"/>
      <p:bldP spid="65" grpId="1" build="p"/>
      <p:bldP spid="66" grpId="0" build="p" bldLvl="5"/>
      <p:bldP spid="66" grpId="1" build="p"/>
      <p:bldP spid="67" grpId="0" build="p" bldLvl="5"/>
      <p:bldP spid="67" grpId="1" build="p"/>
      <p:bldP spid="68" grpId="0" build="p" bldLvl="5"/>
      <p:bldP spid="68" grpId="1" build="p"/>
      <p:bldP spid="69" grpId="0" build="p" bldLvl="5"/>
      <p:bldP spid="69" grpId="1" build="p"/>
      <p:bldP spid="70" grpId="0" build="p" bldLvl="5"/>
      <p:bldP spid="70" grpId="1" build="p"/>
      <p:bldP spid="71" grpId="0" build="p" bldLvl="5"/>
      <p:bldP spid="71" grpId="1" build="p"/>
      <p:bldP spid="72" grpId="0" build="p" bldLvl="5"/>
      <p:bldP spid="72" grpId="1" build="p"/>
      <p:bldP spid="73" grpId="0" build="p" bldLvl="5"/>
      <p:bldP spid="73" grpId="1" build="p"/>
      <p:bldP spid="74" grpId="0" build="p" bldLvl="5"/>
      <p:bldP spid="74" grpId="1" build="p"/>
      <p:bldP spid="75" grpId="0" build="p" bldLvl="5"/>
      <p:bldP spid="75" grpId="1" build="p"/>
      <p:bldP spid="76" grpId="0" build="p" bldLvl="5"/>
      <p:bldP spid="76" grpId="1" build="p"/>
      <p:bldP spid="77" grpId="0" build="p" bldLvl="5"/>
      <p:bldP spid="77" grpId="1" build="p"/>
      <p:bldP spid="78" grpId="0" build="p" bldLvl="5"/>
      <p:bldP spid="78" grpId="1" build="p"/>
      <p:bldP spid="79" grpId="0" build="p" bldLvl="5"/>
      <p:bldP spid="79" grpId="1" build="p"/>
      <p:bldP spid="80" grpId="0" build="p" bldLvl="5"/>
      <p:bldP spid="80" grpId="1" build="p"/>
      <p:bldP spid="81" grpId="0" build="p" bldLvl="5"/>
      <p:bldP spid="81" grpId="1" build="p"/>
      <p:bldP spid="82" grpId="0" build="p" bldLvl="5"/>
      <p:bldP spid="82" grpId="1" build="p"/>
      <p:bldP spid="83" grpId="0" build="p" bldLvl="5"/>
      <p:bldP spid="83" grpId="1" build="p"/>
      <p:bldP spid="84" grpId="0" build="p" bldLvl="5"/>
      <p:bldP spid="84" grpId="1" build="p"/>
      <p:bldP spid="85" grpId="0" build="p" bldLvl="5"/>
      <p:bldP spid="85" grpId="1" build="p"/>
      <p:bldP spid="86" grpId="0" build="p" bldLvl="5"/>
      <p:bldP spid="86" grpId="1" build="p"/>
      <p:bldP spid="87" grpId="0" build="p" bldLvl="5"/>
      <p:bldP spid="87" grpId="1" build="p"/>
      <p:bldP spid="88" grpId="0" build="p" bldLvl="5"/>
      <p:bldP spid="88" grpId="1" build="p"/>
      <p:bldP spid="89" grpId="0" build="p" bldLvl="5"/>
      <p:bldP spid="89" grpId="1" build="p"/>
      <p:bldP spid="90" grpId="0" build="p" bldLvl="5"/>
      <p:bldP spid="90" grpId="1" build="p"/>
      <p:bldP spid="91" grpId="0" build="p" bldLvl="5"/>
      <p:bldP spid="91" grpId="1" build="p"/>
      <p:bldP spid="92" grpId="0" build="p" bldLvl="5"/>
      <p:bldP spid="92" grpId="1" build="p"/>
      <p:bldP spid="93" grpId="0" build="p" bldLvl="5"/>
      <p:bldP spid="93" grpId="1" build="p"/>
      <p:bldP spid="94" grpId="0" build="p" bldLvl="5"/>
      <p:bldP spid="94" grpId="1" build="p"/>
      <p:bldP spid="95" grpId="0" build="p" bldLvl="5"/>
      <p:bldP spid="95" grpId="1" build="p"/>
      <p:bldP spid="96" grpId="0" build="p" bldLvl="5"/>
      <p:bldP spid="96" grpId="1" build="p"/>
      <p:bldP spid="97" grpId="0" build="p" bldLvl="5"/>
      <p:bldP spid="97" grpId="1" build="p"/>
      <p:bldP spid="98" grpId="0" build="p" bldLvl="5"/>
      <p:bldP spid="98" grpId="1" build="p"/>
      <p:bldP spid="99" grpId="0" build="p" bldLvl="5"/>
      <p:bldP spid="99" grpId="1" build="p"/>
      <p:bldP spid="100" grpId="0" build="p" bldLvl="5"/>
      <p:bldP spid="100" grpId="1" build="p"/>
      <p:bldP spid="101" grpId="0" build="p" bldLvl="5"/>
      <p:bldP spid="101" grpId="1" build="p"/>
      <p:bldP spid="102" grpId="0" build="p" bldLvl="5"/>
      <p:bldP spid="102" grpId="1" build="p"/>
      <p:bldP spid="103" grpId="0" build="p" bldLvl="5"/>
      <p:bldP spid="103" grpId="1" build="p"/>
      <p:bldP spid="104" grpId="0" build="p" bldLvl="5"/>
      <p:bldP spid="104" grpId="1" build="p"/>
      <p:bldP spid="105" grpId="0" build="p" bldLvl="5"/>
      <p:bldP spid="105" grpId="1" build="p"/>
      <p:bldP spid="106" grpId="0" build="p" bldLvl="5"/>
      <p:bldP spid="106" grpId="1" build="p"/>
      <p:bldP spid="107" grpId="0" build="p" bldLvl="5"/>
      <p:bldP spid="107" grpId="1" build="p"/>
      <p:bldP spid="108" grpId="0" build="p" bldLvl="5"/>
      <p:bldP spid="108" grpId="1" build="p"/>
      <p:bldP spid="109" grpId="0" build="p" bldLvl="5"/>
      <p:bldP spid="109" grpId="1" build="p"/>
      <p:bldP spid="110" grpId="0" build="p" bldLvl="5"/>
      <p:bldP spid="110" grpId="1" build="p"/>
      <p:bldP spid="111" grpId="0" build="p" bldLvl="5"/>
      <p:bldP spid="111" grpId="1" build="p"/>
      <p:bldP spid="112" grpId="0" build="p" bldLvl="5"/>
      <p:bldP spid="112" grpId="1" build="p"/>
      <p:bldP spid="113" grpId="0" build="p" bldLvl="5"/>
      <p:bldP spid="113" grpId="1" build="p"/>
      <p:bldP spid="114" grpId="0" build="p" bldLvl="5"/>
      <p:bldP spid="114" grpId="1" build="p"/>
      <p:bldP spid="115" grpId="0" build="p" bldLvl="5"/>
      <p:bldP spid="115" grpId="1" build="p"/>
      <p:bldP spid="116" grpId="0" build="p" bldLvl="5"/>
      <p:bldP spid="116" grpId="1" build="p"/>
      <p:bldP spid="117" grpId="0" build="p" bldLvl="5"/>
      <p:bldP spid="117" grpId="1" build="p"/>
      <p:bldP spid="118" grpId="0" build="p" bldLvl="5"/>
      <p:bldP spid="118" grpId="1" build="p"/>
      <p:bldP spid="119" grpId="0" build="p" bldLvl="5"/>
      <p:bldP spid="119" grpId="1" build="p"/>
      <p:bldP spid="120" grpId="0" build="p" bldLvl="5"/>
      <p:bldP spid="120" grpId="1" build="p"/>
      <p:bldP spid="121" grpId="0" build="p" bldLvl="5"/>
      <p:bldP spid="121" grpId="1" build="p"/>
      <p:bldP spid="122" grpId="0" build="p" bldLvl="5"/>
      <p:bldP spid="122" grpId="1" build="p"/>
      <p:bldP spid="123" grpId="0" build="p" bldLvl="5"/>
      <p:bldP spid="123" grpId="1" build="p"/>
      <p:bldP spid="124" grpId="0" build="p" bldLvl="5"/>
      <p:bldP spid="124" grpId="1" build="p"/>
      <p:bldP spid="125" grpId="0" build="p" bldLvl="5"/>
      <p:bldP spid="125" grpId="1" build="p"/>
      <p:bldP spid="126" grpId="0" build="p" bldLvl="5"/>
      <p:bldP spid="126" grpId="1" build="p"/>
      <p:bldP spid="127" grpId="0" build="p" bldLvl="5"/>
      <p:bldP spid="127" grpId="1" build="p"/>
      <p:bldP spid="128" grpId="0" build="p" bldLvl="5"/>
      <p:bldP spid="128" grpId="1" build="p"/>
      <p:bldP spid="129" grpId="0" build="p" bldLvl="5"/>
      <p:bldP spid="129" grpId="1" build="p"/>
      <p:bldP spid="130" grpId="0" build="p" bldLvl="5"/>
      <p:bldP spid="130" grpId="1" build="p"/>
      <p:bldP spid="131" grpId="0" build="p" bldLvl="5"/>
      <p:bldP spid="131" grpId="1" build="p"/>
      <p:bldP spid="132" grpId="0" build="p" bldLvl="5"/>
      <p:bldP spid="132" grpId="1" build="p"/>
      <p:bldP spid="133" grpId="0" build="p" bldLvl="5"/>
      <p:bldP spid="133" grpId="1" build="p"/>
      <p:bldP spid="134" grpId="0" build="p" bldLvl="5"/>
      <p:bldP spid="134" grpId="1" build="p"/>
      <p:bldP spid="135" grpId="0" build="p" bldLvl="5"/>
      <p:bldP spid="135" grpId="1" build="p"/>
      <p:bldP spid="136" grpId="0" build="p" bldLvl="5"/>
      <p:bldP spid="136" grpId="1" build="p"/>
      <p:bldP spid="137" grpId="0" build="p" bldLvl="5"/>
      <p:bldP spid="137" grpId="1" build="p"/>
      <p:bldP spid="138" grpId="0" build="p" bldLvl="5"/>
      <p:bldP spid="138" grpId="1" build="p"/>
      <p:bldP spid="139" grpId="0" build="p" bldLvl="5"/>
      <p:bldP spid="139" grpId="1" build="p"/>
      <p:bldP spid="140" grpId="0" build="p" bldLvl="5"/>
      <p:bldP spid="140" grpId="1" build="p"/>
      <p:bldP spid="141" grpId="0" build="p" bldLvl="5"/>
      <p:bldP spid="141" grpId="1" build="p"/>
      <p:bldP spid="142" grpId="0" build="p" bldLvl="5"/>
      <p:bldP spid="142" grpId="1" build="p"/>
      <p:bldP spid="143" grpId="0" build="p" bldLvl="5"/>
      <p:bldP spid="143" grpId="1" build="p"/>
      <p:bldP spid="144" grpId="0" build="p" bldLvl="5"/>
      <p:bldP spid="144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Avitech</a:t>
            </a:r>
            <a:r>
              <a:rPr lang="en-ZA" dirty="0" smtClean="0"/>
              <a:t> Systems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Based in Port Elizabeth</a:t>
            </a:r>
          </a:p>
          <a:p>
            <a:r>
              <a:rPr lang="en-ZA" dirty="0" smtClean="0"/>
              <a:t>Owned and run by Lawrence </a:t>
            </a:r>
            <a:r>
              <a:rPr lang="en-ZA" dirty="0" err="1" smtClean="0"/>
              <a:t>Bricknell</a:t>
            </a:r>
            <a:endParaRPr lang="en-ZA" dirty="0" smtClean="0"/>
          </a:p>
          <a:p>
            <a:r>
              <a:rPr lang="en-ZA" dirty="0" smtClean="0"/>
              <a:t>Digital sound installations for large venues</a:t>
            </a:r>
          </a:p>
          <a:p>
            <a:pPr lvl="1"/>
            <a:r>
              <a:rPr lang="en-ZA" dirty="0" smtClean="0"/>
              <a:t>Work devices around floor plan</a:t>
            </a:r>
          </a:p>
          <a:p>
            <a:pPr lvl="1"/>
            <a:r>
              <a:rPr lang="en-ZA" dirty="0" smtClean="0"/>
              <a:t>Several standards  for cabling</a:t>
            </a:r>
          </a:p>
          <a:p>
            <a:r>
              <a:rPr lang="en-ZA" dirty="0" smtClean="0"/>
              <a:t>Mainly Bose devices</a:t>
            </a:r>
          </a:p>
          <a:p>
            <a:r>
              <a:rPr lang="en-ZA" dirty="0" err="1" smtClean="0"/>
              <a:t>Biamp</a:t>
            </a:r>
            <a:r>
              <a:rPr lang="en-ZA" dirty="0" smtClean="0"/>
              <a:t> systems’ </a:t>
            </a:r>
            <a:r>
              <a:rPr lang="en-ZA" dirty="0" err="1" smtClean="0"/>
              <a:t>daVinci</a:t>
            </a:r>
            <a:r>
              <a:rPr lang="en-ZA" dirty="0"/>
              <a:t> </a:t>
            </a:r>
            <a:r>
              <a:rPr lang="en-ZA" dirty="0" smtClean="0"/>
              <a:t>for control</a:t>
            </a:r>
          </a:p>
          <a:p>
            <a:endParaRPr lang="en-Z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" y="1752600"/>
            <a:ext cx="745615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ultiply 4"/>
          <p:cNvSpPr/>
          <p:nvPr/>
        </p:nvSpPr>
        <p:spPr>
          <a:xfrm>
            <a:off x="4648200" y="5410200"/>
            <a:ext cx="1371600" cy="1600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850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IEEE 1722.1 – AVDECC			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 smtClean="0">
                <a:solidFill>
                  <a:srgbClr val="0070C0"/>
                </a:solidFill>
              </a:rPr>
              <a:t>A</a:t>
            </a:r>
            <a:r>
              <a:rPr lang="en-ZA" dirty="0" smtClean="0"/>
              <a:t>udio/</a:t>
            </a:r>
            <a:r>
              <a:rPr lang="en-ZA" b="1" dirty="0" smtClean="0">
                <a:solidFill>
                  <a:srgbClr val="0070C0"/>
                </a:solidFill>
              </a:rPr>
              <a:t>V</a:t>
            </a:r>
            <a:r>
              <a:rPr lang="en-ZA" dirty="0" smtClean="0"/>
              <a:t>ideo </a:t>
            </a:r>
            <a:r>
              <a:rPr lang="en-ZA" b="1" dirty="0" smtClean="0">
                <a:solidFill>
                  <a:srgbClr val="0070C0"/>
                </a:solidFill>
              </a:rPr>
              <a:t>D</a:t>
            </a:r>
            <a:r>
              <a:rPr lang="en-ZA" dirty="0" smtClean="0"/>
              <a:t>iscovery, </a:t>
            </a:r>
            <a:r>
              <a:rPr lang="en-ZA" b="1" dirty="0" smtClean="0">
                <a:solidFill>
                  <a:srgbClr val="0070C0"/>
                </a:solidFill>
              </a:rPr>
              <a:t>E</a:t>
            </a:r>
            <a:r>
              <a:rPr lang="en-ZA" dirty="0" smtClean="0"/>
              <a:t>numeration, </a:t>
            </a:r>
            <a:r>
              <a:rPr lang="en-ZA" b="1" dirty="0" smtClean="0">
                <a:solidFill>
                  <a:srgbClr val="0070C0"/>
                </a:solidFill>
              </a:rPr>
              <a:t>C</a:t>
            </a:r>
            <a:r>
              <a:rPr lang="en-ZA" dirty="0" smtClean="0"/>
              <a:t>onnection Management and </a:t>
            </a:r>
            <a:r>
              <a:rPr lang="en-ZA" b="1" dirty="0" smtClean="0">
                <a:solidFill>
                  <a:srgbClr val="0070C0"/>
                </a:solidFill>
              </a:rPr>
              <a:t>C</a:t>
            </a:r>
            <a:r>
              <a:rPr lang="en-ZA" dirty="0" smtClean="0"/>
              <a:t>ontrol</a:t>
            </a:r>
          </a:p>
          <a:p>
            <a:r>
              <a:rPr lang="en-ZA" dirty="0" smtClean="0"/>
              <a:t>Uses the IEEE 1722 AVTP for streaming</a:t>
            </a:r>
          </a:p>
          <a:p>
            <a:r>
              <a:rPr lang="en-ZA" dirty="0" smtClean="0"/>
              <a:t>5 types of AVDECC devices</a:t>
            </a:r>
          </a:p>
          <a:p>
            <a:pPr lvl="1"/>
            <a:r>
              <a:rPr lang="en-ZA" dirty="0" smtClean="0"/>
              <a:t>Entity</a:t>
            </a:r>
          </a:p>
          <a:p>
            <a:pPr lvl="1"/>
            <a:r>
              <a:rPr lang="en-ZA" dirty="0" smtClean="0"/>
              <a:t>Controller</a:t>
            </a:r>
          </a:p>
          <a:p>
            <a:pPr lvl="1"/>
            <a:r>
              <a:rPr lang="en-ZA" dirty="0" smtClean="0"/>
              <a:t>Talker</a:t>
            </a:r>
          </a:p>
          <a:p>
            <a:pPr lvl="1"/>
            <a:r>
              <a:rPr lang="en-ZA" dirty="0" smtClean="0"/>
              <a:t>Listener</a:t>
            </a:r>
          </a:p>
          <a:p>
            <a:pPr lvl="1"/>
            <a:r>
              <a:rPr lang="en-ZA" dirty="0" smtClean="0"/>
              <a:t>Proxy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15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IEEE 1722.1 </a:t>
            </a:r>
            <a:r>
              <a:rPr lang="en-ZA" dirty="0" smtClean="0"/>
              <a:t>– AVDECC			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3 Sub-protocols</a:t>
            </a:r>
          </a:p>
          <a:p>
            <a:pPr lvl="1"/>
            <a:r>
              <a:rPr lang="en-ZA" dirty="0" smtClean="0"/>
              <a:t>AVDECC Discovery Protocol (ADP)</a:t>
            </a:r>
          </a:p>
          <a:p>
            <a:pPr lvl="1"/>
            <a:r>
              <a:rPr lang="en-ZA" dirty="0" smtClean="0"/>
              <a:t>AVDECC Connection Management Protocol (ACMP)</a:t>
            </a:r>
          </a:p>
          <a:p>
            <a:pPr lvl="2"/>
            <a:r>
              <a:rPr lang="en-ZA" dirty="0" smtClean="0"/>
              <a:t>ACMP Data Units (ACMPDU)</a:t>
            </a:r>
          </a:p>
          <a:p>
            <a:pPr lvl="1"/>
            <a:r>
              <a:rPr lang="en-ZA" dirty="0" smtClean="0"/>
              <a:t>AVDECC Enumeration and Control Protocol (AECP)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010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WinPCap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663209"/>
          </a:xfrm>
        </p:spPr>
        <p:txBody>
          <a:bodyPr/>
          <a:lstStyle/>
          <a:p>
            <a:r>
              <a:rPr lang="en-ZA" b="1" smtClean="0"/>
              <a:t>Win</a:t>
            </a:r>
            <a:r>
              <a:rPr lang="en-ZA" smtClean="0">
                <a:solidFill>
                  <a:schemeClr val="bg1"/>
                </a:solidFill>
              </a:rPr>
              <a:t>dows</a:t>
            </a:r>
            <a:r>
              <a:rPr lang="en-ZA" smtClean="0"/>
              <a:t> </a:t>
            </a:r>
            <a:r>
              <a:rPr lang="en-ZA" smtClean="0"/>
              <a:t> </a:t>
            </a:r>
            <a:r>
              <a:rPr lang="en-ZA" b="1" smtClean="0"/>
              <a:t>P</a:t>
            </a:r>
            <a:r>
              <a:rPr lang="en-ZA" smtClean="0">
                <a:solidFill>
                  <a:schemeClr val="bg1"/>
                </a:solidFill>
              </a:rPr>
              <a:t>acket</a:t>
            </a:r>
            <a:r>
              <a:rPr lang="en-ZA" smtClean="0"/>
              <a:t>  </a:t>
            </a:r>
            <a:r>
              <a:rPr lang="en-ZA" b="1" smtClean="0"/>
              <a:t>Cap</a:t>
            </a:r>
            <a:r>
              <a:rPr lang="en-ZA" smtClean="0">
                <a:solidFill>
                  <a:schemeClr val="bg1"/>
                </a:solidFill>
              </a:rPr>
              <a:t>ture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9800"/>
            <a:ext cx="8229600" cy="3657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ZA" dirty="0" smtClean="0"/>
              <a:t>Link Layer (Layer 2) packet capture</a:t>
            </a:r>
          </a:p>
          <a:p>
            <a:r>
              <a:rPr lang="en-ZA" dirty="0" smtClean="0"/>
              <a:t>Captures “raw” packets</a:t>
            </a:r>
          </a:p>
          <a:p>
            <a:r>
              <a:rPr lang="en-ZA" dirty="0" smtClean="0"/>
              <a:t>Useful for enumeration of devices using 1722.1 protocol</a:t>
            </a:r>
          </a:p>
          <a:p>
            <a:r>
              <a:rPr lang="en-ZA" dirty="0" smtClean="0"/>
              <a:t>Used in Visual C++ for project</a:t>
            </a:r>
          </a:p>
          <a:p>
            <a:pPr lvl="1"/>
            <a:r>
              <a:rPr lang="en-ZA" dirty="0" smtClean="0">
                <a:solidFill>
                  <a:srgbClr val="0000FF"/>
                </a:solidFill>
              </a:rPr>
              <a:t>#</a:t>
            </a:r>
            <a:r>
              <a:rPr lang="en-ZA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include 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&lt;</a:t>
            </a:r>
            <a:r>
              <a:rPr lang="en-ZA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pcap.h</a:t>
            </a:r>
            <a:r>
              <a:rPr lang="en-Z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</a:t>
            </a:r>
            <a:endParaRPr lang="en-ZA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7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Literature Review				1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Sound System Control Protocols</a:t>
            </a:r>
          </a:p>
          <a:p>
            <a:pPr lvl="1"/>
            <a:r>
              <a:rPr lang="en-ZA" dirty="0" smtClean="0"/>
              <a:t>Harman Pro </a:t>
            </a:r>
            <a:r>
              <a:rPr lang="en-ZA" dirty="0" err="1" smtClean="0"/>
              <a:t>HiQNet</a:t>
            </a:r>
            <a:endParaRPr lang="en-ZA" dirty="0"/>
          </a:p>
          <a:p>
            <a:pPr lvl="1"/>
            <a:r>
              <a:rPr lang="en-ZA" dirty="0" smtClean="0"/>
              <a:t>Crossfire Network (XFN)</a:t>
            </a:r>
          </a:p>
          <a:p>
            <a:pPr lvl="1"/>
            <a:r>
              <a:rPr lang="en-ZA" dirty="0" smtClean="0"/>
              <a:t>AVDECC</a:t>
            </a:r>
          </a:p>
          <a:p>
            <a:r>
              <a:rPr lang="en-ZA" dirty="0" smtClean="0"/>
              <a:t>Graphical Sound Installation</a:t>
            </a:r>
          </a:p>
          <a:p>
            <a:pPr lvl="1"/>
            <a:r>
              <a:rPr lang="en-ZA" dirty="0" smtClean="0"/>
              <a:t>UNOS Creator</a:t>
            </a:r>
          </a:p>
          <a:p>
            <a:pPr lvl="1"/>
            <a:r>
              <a:rPr lang="en-ZA" dirty="0" smtClean="0"/>
              <a:t>Harman System Architect</a:t>
            </a:r>
          </a:p>
          <a:p>
            <a:pPr lvl="1"/>
            <a:r>
              <a:rPr lang="en-ZA" dirty="0" smtClean="0"/>
              <a:t>BSS London Architect</a:t>
            </a:r>
          </a:p>
        </p:txBody>
      </p:sp>
    </p:spTree>
    <p:extLst>
      <p:ext uri="{BB962C8B-B14F-4D97-AF65-F5344CB8AC3E}">
        <p14:creationId xmlns:p14="http://schemas.microsoft.com/office/powerpoint/2010/main" val="23029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Literature Review				</a:t>
            </a:r>
            <a:r>
              <a:rPr lang="en-ZA" dirty="0" smtClean="0"/>
              <a:t>2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Google </a:t>
            </a:r>
            <a:r>
              <a:rPr lang="en-ZA" dirty="0" err="1" smtClean="0"/>
              <a:t>Sketchup</a:t>
            </a:r>
            <a:endParaRPr lang="en-ZA" dirty="0" smtClean="0"/>
          </a:p>
          <a:p>
            <a:pPr lvl="1"/>
            <a:r>
              <a:rPr lang="en-ZA" dirty="0" smtClean="0"/>
              <a:t>Ruby</a:t>
            </a:r>
          </a:p>
          <a:p>
            <a:pPr lvl="2"/>
            <a:r>
              <a:rPr lang="en-ZA" dirty="0" smtClean="0"/>
              <a:t>Ruby in </a:t>
            </a:r>
            <a:r>
              <a:rPr lang="en-ZA" dirty="0" err="1" smtClean="0"/>
              <a:t>Sketchup</a:t>
            </a:r>
            <a:endParaRPr lang="en-ZA" dirty="0" smtClean="0"/>
          </a:p>
          <a:p>
            <a:pPr lvl="1"/>
            <a:r>
              <a:rPr lang="en-ZA" dirty="0" smtClean="0"/>
              <a:t>User Interface</a:t>
            </a:r>
          </a:p>
          <a:p>
            <a:pPr lvl="1"/>
            <a:r>
              <a:rPr lang="en-ZA" dirty="0" smtClean="0"/>
              <a:t>Cameras</a:t>
            </a:r>
          </a:p>
          <a:p>
            <a:pPr lvl="1"/>
            <a:r>
              <a:rPr lang="en-ZA" dirty="0" smtClean="0"/>
              <a:t>Entities</a:t>
            </a:r>
          </a:p>
          <a:p>
            <a:r>
              <a:rPr lang="en-ZA" dirty="0" smtClean="0"/>
              <a:t>Linking Visual C++ to </a:t>
            </a:r>
            <a:r>
              <a:rPr lang="en-ZA" dirty="0" err="1" smtClean="0"/>
              <a:t>Sketchup</a:t>
            </a:r>
            <a:endParaRPr lang="en-ZA" dirty="0" smtClean="0"/>
          </a:p>
          <a:p>
            <a:pPr lvl="1"/>
            <a:r>
              <a:rPr lang="en-ZA" dirty="0" smtClean="0"/>
              <a:t>Socket Programming in VC++/</a:t>
            </a:r>
            <a:r>
              <a:rPr lang="en-ZA" dirty="0" err="1" smtClean="0"/>
              <a:t>Sketchup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8763000" cy="95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5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Interfaces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51" y="4648200"/>
            <a:ext cx="381158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62" b="88216"/>
          <a:stretch/>
        </p:blipFill>
        <p:spPr bwMode="auto">
          <a:xfrm>
            <a:off x="2514600" y="2609587"/>
            <a:ext cx="3647162" cy="9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981198"/>
            <a:ext cx="3542778" cy="423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52503"/>
            <a:ext cx="2514600" cy="48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22265"/>
            <a:ext cx="42386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Venue Construction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3" y="1600200"/>
            <a:ext cx="4419600" cy="294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98" y="1752600"/>
            <a:ext cx="434235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3" y="3505199"/>
            <a:ext cx="4591050" cy="306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303008"/>
            <a:ext cx="4894263" cy="326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99522"/>
            <a:ext cx="4551854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92" y="2895600"/>
            <a:ext cx="4551854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6467"/>
            <a:ext cx="5810249" cy="387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2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284</TotalTime>
  <Words>323</Words>
  <Application>Microsoft Office PowerPoint</Application>
  <PresentationFormat>On-screen Show (4:3)</PresentationFormat>
  <Paragraphs>161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Computer Science Honours 2012</vt:lpstr>
      <vt:lpstr>Avitech Systems</vt:lpstr>
      <vt:lpstr>IEEE 1722.1 – AVDECC   1</vt:lpstr>
      <vt:lpstr>IEEE 1722.1 – AVDECC   2</vt:lpstr>
      <vt:lpstr>WinPCap</vt:lpstr>
      <vt:lpstr>Literature Review    1</vt:lpstr>
      <vt:lpstr>Literature Review    2</vt:lpstr>
      <vt:lpstr>Interfaces</vt:lpstr>
      <vt:lpstr>Venue Construction</vt:lpstr>
      <vt:lpstr>UML - Planning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Honours 2012</dc:title>
  <dc:creator>M.Hedges</dc:creator>
  <cp:lastModifiedBy>MitchHedges</cp:lastModifiedBy>
  <cp:revision>53</cp:revision>
  <dcterms:created xsi:type="dcterms:W3CDTF">2012-02-29T21:03:21Z</dcterms:created>
  <dcterms:modified xsi:type="dcterms:W3CDTF">2012-07-24T05:45:49Z</dcterms:modified>
</cp:coreProperties>
</file>