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18E60-6761-4586-8052-73EC1E50BB7E}" type="datetimeFigureOut">
              <a:rPr lang="en-ZA" smtClean="0"/>
              <a:t>2013-08-05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32855-2DDD-4E4C-8652-8CF2B68F5AB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126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0AA907-9F10-4E39-88BF-98C3CB677445}" type="datetime1">
              <a:rPr lang="en-ZA" smtClean="0"/>
              <a:t>2013-08-05</a:t>
            </a:fld>
            <a:endParaRPr lang="en-Z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Z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4A0B21-EE56-40DC-AA52-94502D63D373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B701-AB65-4F0B-89FC-64F31A76CC08}" type="datetime1">
              <a:rPr lang="en-ZA" smtClean="0"/>
              <a:t>2013-08-05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0B21-EE56-40DC-AA52-94502D63D37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8472-4B0D-40A0-B114-A6BBDAD52128}" type="datetime1">
              <a:rPr lang="en-ZA" smtClean="0"/>
              <a:t>2013-08-05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0B21-EE56-40DC-AA52-94502D63D37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C8ECA4-9ED5-4AD9-8851-6B6C4025016C}" type="datetime1">
              <a:rPr lang="en-ZA" smtClean="0"/>
              <a:t>2013-08-05</a:t>
            </a:fld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4A0B21-EE56-40DC-AA52-94502D63D373}" type="slidenum">
              <a:rPr lang="en-ZA" smtClean="0"/>
              <a:t>‹#›</a:t>
            </a:fld>
            <a:endParaRPr lang="en-Z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F42DFE5-D7CF-451B-A857-B7FBC6466B27}" type="datetime1">
              <a:rPr lang="en-ZA" smtClean="0"/>
              <a:t>2013-08-05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Z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4A0B21-EE56-40DC-AA52-94502D63D373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90FA5-3E7E-4B1E-A1B5-2F84EF088C26}" type="datetime1">
              <a:rPr lang="en-ZA" smtClean="0"/>
              <a:t>2013-08-05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0B21-EE56-40DC-AA52-94502D63D373}" type="slidenum">
              <a:rPr lang="en-ZA" smtClean="0"/>
              <a:t>‹#›</a:t>
            </a:fld>
            <a:endParaRPr lang="en-Z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ECFD-F1BB-4F01-829E-B0F42F50CF16}" type="datetime1">
              <a:rPr lang="en-ZA" smtClean="0"/>
              <a:t>2013-08-05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0B21-EE56-40DC-AA52-94502D63D373}" type="slidenum">
              <a:rPr lang="en-ZA" smtClean="0"/>
              <a:t>‹#›</a:t>
            </a:fld>
            <a:endParaRPr lang="en-Z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854CD6-EE8A-4B42-9034-3E3F5CA839EC}" type="datetime1">
              <a:rPr lang="en-ZA" smtClean="0"/>
              <a:t>2013-08-05</a:t>
            </a:fld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4A0B21-EE56-40DC-AA52-94502D63D373}" type="slidenum">
              <a:rPr lang="en-ZA" smtClean="0"/>
              <a:t>‹#›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DD42-C35C-4FAF-9C44-AD5F923F3A8F}" type="datetime1">
              <a:rPr lang="en-ZA" smtClean="0"/>
              <a:t>2013-08-05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0B21-EE56-40DC-AA52-94502D63D37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D07AE1-8F29-4989-8741-033715E06F84}" type="datetime1">
              <a:rPr lang="en-ZA" smtClean="0"/>
              <a:t>2013-08-05</a:t>
            </a:fld>
            <a:endParaRPr lang="en-Z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4A0B21-EE56-40DC-AA52-94502D63D373}" type="slidenum">
              <a:rPr lang="en-ZA" smtClean="0"/>
              <a:t>‹#›</a:t>
            </a:fld>
            <a:endParaRPr lang="en-Z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D3111E-297E-4032-8C7D-E2B9255163E4}" type="datetime1">
              <a:rPr lang="en-ZA" smtClean="0"/>
              <a:t>2013-08-05</a:t>
            </a:fld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4A0B21-EE56-40DC-AA52-94502D63D373}" type="slidenum">
              <a:rPr lang="en-ZA" smtClean="0"/>
              <a:t>‹#›</a:t>
            </a:fld>
            <a:endParaRPr lang="en-Z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4B2CF0-8A75-4229-9058-A0155CE2D052}" type="datetime1">
              <a:rPr lang="en-ZA" smtClean="0"/>
              <a:t>2013-08-05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4A0B21-EE56-40DC-AA52-94502D63D373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The Automation of Flight and Image Recognition applied in </a:t>
            </a:r>
            <a:r>
              <a:rPr lang="en-ZA" dirty="0" err="1" smtClean="0"/>
              <a:t>Quadrocopters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A0B21-EE56-40DC-AA52-94502D63D373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7576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Project motive and aim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dirty="0" smtClean="0"/>
              <a:t>Nature conservation</a:t>
            </a:r>
          </a:p>
          <a:p>
            <a:r>
              <a:rPr lang="en-ZA" dirty="0" smtClean="0"/>
              <a:t>Reserve Security</a:t>
            </a:r>
          </a:p>
          <a:p>
            <a:r>
              <a:rPr lang="en-ZA" dirty="0" smtClean="0"/>
              <a:t>Monitor poacher activity</a:t>
            </a:r>
          </a:p>
          <a:p>
            <a:r>
              <a:rPr lang="en-ZA" dirty="0" smtClean="0"/>
              <a:t>Elements to be explored</a:t>
            </a:r>
          </a:p>
          <a:p>
            <a:pPr lvl="1"/>
            <a:r>
              <a:rPr lang="en-ZA" dirty="0" smtClean="0"/>
              <a:t>Aerial location maintenance</a:t>
            </a:r>
          </a:p>
          <a:p>
            <a:pPr lvl="1"/>
            <a:r>
              <a:rPr lang="en-ZA" dirty="0" smtClean="0"/>
              <a:t>Image processing and target tracking</a:t>
            </a:r>
          </a:p>
          <a:p>
            <a:pPr lvl="1"/>
            <a:r>
              <a:rPr lang="en-ZA" dirty="0" smtClean="0"/>
              <a:t>Flight automation using:</a:t>
            </a:r>
          </a:p>
          <a:p>
            <a:pPr lvl="2"/>
            <a:r>
              <a:rPr lang="en-ZA" dirty="0" smtClean="0"/>
              <a:t>Distance detection</a:t>
            </a:r>
          </a:p>
          <a:p>
            <a:pPr lvl="2"/>
            <a:r>
              <a:rPr lang="en-ZA" dirty="0" smtClean="0"/>
              <a:t>3D mapping</a:t>
            </a:r>
          </a:p>
          <a:p>
            <a:pPr lvl="2"/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4A0B21-EE56-40DC-AA52-94502D63D373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0368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Conceived Solution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dirty="0" err="1" smtClean="0"/>
              <a:t>Quadtocopters</a:t>
            </a:r>
            <a:r>
              <a:rPr lang="en-ZA" dirty="0" smtClean="0"/>
              <a:t> placed strategically within reserves</a:t>
            </a:r>
          </a:p>
          <a:p>
            <a:r>
              <a:rPr lang="en-ZA" dirty="0" smtClean="0"/>
              <a:t>Solar powered towers</a:t>
            </a:r>
          </a:p>
          <a:p>
            <a:r>
              <a:rPr lang="en-ZA" dirty="0" smtClean="0"/>
              <a:t>Gun shot sensors</a:t>
            </a:r>
          </a:p>
          <a:p>
            <a:r>
              <a:rPr lang="en-ZA" dirty="0" smtClean="0"/>
              <a:t>Image recognition</a:t>
            </a:r>
          </a:p>
          <a:p>
            <a:r>
              <a:rPr lang="en-ZA" dirty="0" smtClean="0"/>
              <a:t>Target tracking</a:t>
            </a:r>
          </a:p>
          <a:p>
            <a:r>
              <a:rPr lang="en-ZA" dirty="0" smtClean="0"/>
              <a:t>Possible problems	</a:t>
            </a:r>
          </a:p>
          <a:p>
            <a:pPr lvl="1"/>
            <a:r>
              <a:rPr lang="en-ZA" dirty="0" smtClean="0"/>
              <a:t>Decoy gun shots</a:t>
            </a:r>
          </a:p>
          <a:p>
            <a:pPr lvl="1"/>
            <a:r>
              <a:rPr lang="en-ZA" dirty="0" smtClean="0"/>
              <a:t>Attacks on the </a:t>
            </a:r>
            <a:r>
              <a:rPr lang="en-ZA" dirty="0" err="1" smtClean="0"/>
              <a:t>quadrocopter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4A0B21-EE56-40DC-AA52-94502D63D373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1974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Approach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dirty="0" smtClean="0"/>
              <a:t>Incremental approach</a:t>
            </a:r>
          </a:p>
          <a:p>
            <a:r>
              <a:rPr lang="en-ZA" dirty="0" smtClean="0"/>
              <a:t>Focusing on: </a:t>
            </a:r>
          </a:p>
          <a:p>
            <a:pPr lvl="1"/>
            <a:r>
              <a:rPr lang="en-ZA" dirty="0"/>
              <a:t>Aerial location </a:t>
            </a:r>
            <a:r>
              <a:rPr lang="en-ZA" dirty="0" smtClean="0"/>
              <a:t>maintenance</a:t>
            </a:r>
          </a:p>
          <a:p>
            <a:pPr lvl="2"/>
            <a:r>
              <a:rPr lang="en-ZA" dirty="0" smtClean="0"/>
              <a:t>Gyroscope</a:t>
            </a:r>
          </a:p>
          <a:p>
            <a:pPr lvl="2"/>
            <a:r>
              <a:rPr lang="en-ZA" dirty="0" smtClean="0"/>
              <a:t>GPS sensor</a:t>
            </a:r>
            <a:endParaRPr lang="en-ZA" dirty="0"/>
          </a:p>
          <a:p>
            <a:pPr lvl="1"/>
            <a:r>
              <a:rPr lang="en-ZA" dirty="0"/>
              <a:t>Image processing and target </a:t>
            </a:r>
            <a:r>
              <a:rPr lang="en-ZA" dirty="0" smtClean="0"/>
              <a:t>tracking</a:t>
            </a:r>
          </a:p>
          <a:p>
            <a:pPr lvl="2"/>
            <a:r>
              <a:rPr lang="en-ZA" dirty="0" smtClean="0"/>
              <a:t>Fiduciary diagrams</a:t>
            </a:r>
          </a:p>
          <a:p>
            <a:pPr lvl="2"/>
            <a:r>
              <a:rPr lang="en-ZA" dirty="0" smtClean="0"/>
              <a:t>Humans – faces, aerial view of a human body</a:t>
            </a:r>
          </a:p>
          <a:p>
            <a:pPr lvl="2"/>
            <a:r>
              <a:rPr lang="en-ZA" dirty="0" smtClean="0"/>
              <a:t>Non-natural colours</a:t>
            </a:r>
          </a:p>
          <a:p>
            <a:pPr lvl="2"/>
            <a:r>
              <a:rPr lang="en-ZA" dirty="0" smtClean="0"/>
              <a:t>Thermal sensors</a:t>
            </a:r>
            <a:endParaRPr lang="en-ZA" dirty="0"/>
          </a:p>
          <a:p>
            <a:pPr lvl="1"/>
            <a:r>
              <a:rPr lang="en-ZA" dirty="0"/>
              <a:t>Flight automation using</a:t>
            </a:r>
            <a:r>
              <a:rPr lang="en-ZA" dirty="0" smtClean="0"/>
              <a:t>:</a:t>
            </a:r>
          </a:p>
          <a:p>
            <a:pPr lvl="2"/>
            <a:r>
              <a:rPr lang="en-ZA" dirty="0" smtClean="0"/>
              <a:t>Distance judgement using lasers</a:t>
            </a:r>
          </a:p>
          <a:p>
            <a:pPr lvl="2"/>
            <a:r>
              <a:rPr lang="en-ZA" dirty="0" smtClean="0"/>
              <a:t>3D mapping</a:t>
            </a:r>
            <a:endParaRPr lang="en-ZA" dirty="0"/>
          </a:p>
          <a:p>
            <a:pPr lvl="1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4A0B21-EE56-40DC-AA52-94502D63D373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448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Conclusion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A" dirty="0" smtClean="0"/>
              <a:t>Make technology available commercially</a:t>
            </a:r>
          </a:p>
          <a:p>
            <a:r>
              <a:rPr lang="en-ZA" dirty="0" smtClean="0"/>
              <a:t>Benefits security and surveillance industries</a:t>
            </a:r>
          </a:p>
          <a:p>
            <a:r>
              <a:rPr lang="en-ZA" dirty="0"/>
              <a:t>New approaches to security management</a:t>
            </a:r>
          </a:p>
          <a:p>
            <a:r>
              <a:rPr lang="en-ZA" dirty="0" smtClean="0"/>
              <a:t>Reduce cost of security over large areas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4A0B21-EE56-40DC-AA52-94502D63D373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05094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QUESTIONS?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4A0B21-EE56-40DC-AA52-94502D63D373}" type="slidenum">
              <a:rPr lang="en-ZA" smtClean="0"/>
              <a:t>6</a:t>
            </a:fld>
            <a:endParaRPr lang="en-Z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97" y="1772816"/>
            <a:ext cx="3628751" cy="17281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919" y="1772816"/>
            <a:ext cx="3614511" cy="20512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97" y="3717032"/>
            <a:ext cx="3624064" cy="24160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919" y="3855321"/>
            <a:ext cx="3211441" cy="240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810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145</TotalTime>
  <Words>133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The Automation of Flight and Image Recognition applied in Quadrocopters</vt:lpstr>
      <vt:lpstr>Project motive and aim</vt:lpstr>
      <vt:lpstr>Conceived Solution</vt:lpstr>
      <vt:lpstr>Approach</vt:lpstr>
      <vt:lpstr>Conclusion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Automation of Flight and Image Recognition applied in Quadrocopters</dc:title>
  <dc:creator>OLIVER BOYERS</dc:creator>
  <cp:lastModifiedBy>Windows User</cp:lastModifiedBy>
  <cp:revision>9</cp:revision>
  <dcterms:created xsi:type="dcterms:W3CDTF">2013-03-11T07:06:06Z</dcterms:created>
  <dcterms:modified xsi:type="dcterms:W3CDTF">2013-08-05T19:45:06Z</dcterms:modified>
</cp:coreProperties>
</file>