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07BDC9-38FA-4DFF-92E3-6A86B8BA5CA0}" type="datetimeFigureOut">
              <a:rPr lang="en-ZA" smtClean="0"/>
              <a:t>2013-08-05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64BCA7-F745-4307-A573-015643E1CA69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modeling of cheating in an examination environment using Stochastic petri nets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Greg </a:t>
            </a:r>
            <a:r>
              <a:rPr lang="en-US" dirty="0" err="1" smtClean="0"/>
              <a:t>Pennefather</a:t>
            </a:r>
            <a:endParaRPr lang="en-US" dirty="0" smtClean="0"/>
          </a:p>
          <a:p>
            <a:r>
              <a:rPr lang="en-US" dirty="0" smtClean="0"/>
              <a:t>Supervisor: Yusuf </a:t>
            </a:r>
            <a:r>
              <a:rPr lang="en-US" dirty="0" err="1" smtClean="0"/>
              <a:t>Motara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88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research focused on reasons for and extent of cheating.</a:t>
            </a:r>
          </a:p>
          <a:p>
            <a:r>
              <a:rPr lang="en-US" dirty="0" smtClean="0"/>
              <a:t>More interested in understanding techniques and conditions required.</a:t>
            </a:r>
          </a:p>
          <a:p>
            <a:r>
              <a:rPr lang="en-US" dirty="0" smtClean="0"/>
              <a:t>Explore the modeling of human interaction using Stochastic Petri Nets.</a:t>
            </a:r>
          </a:p>
          <a:p>
            <a:pPr lvl="1"/>
            <a:r>
              <a:rPr lang="en-US" dirty="0" smtClean="0"/>
              <a:t>Stochastic Petri Nets achieve </a:t>
            </a:r>
            <a:r>
              <a:rPr lang="en-US" dirty="0" err="1" smtClean="0"/>
              <a:t>nondeterminism</a:t>
            </a:r>
            <a:r>
              <a:rPr lang="en-US" dirty="0" smtClean="0"/>
              <a:t> through timed transition firing.</a:t>
            </a:r>
            <a:endParaRPr lang="en-ZA" dirty="0"/>
          </a:p>
        </p:txBody>
      </p:sp>
      <p:pic>
        <p:nvPicPr>
          <p:cNvPr id="2050" name="Picture 2" descr="D:\TalkTalkTalkBreath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781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6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Environment</a:t>
            </a:r>
            <a:endParaRPr lang="en-ZA" dirty="0"/>
          </a:p>
        </p:txBody>
      </p:sp>
      <p:pic>
        <p:nvPicPr>
          <p:cNvPr id="3074" name="Picture 2" descr="D:\enviromen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32848" cy="45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5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encountered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2372" y="1484784"/>
            <a:ext cx="3682752" cy="1849416"/>
          </a:xfrm>
        </p:spPr>
        <p:txBody>
          <a:bodyPr/>
          <a:lstStyle/>
          <a:p>
            <a:r>
              <a:rPr lang="en-US" dirty="0" smtClean="0"/>
              <a:t>PIPE Issues</a:t>
            </a:r>
          </a:p>
          <a:p>
            <a:r>
              <a:rPr lang="en-US" dirty="0" smtClean="0"/>
              <a:t>Conceptual mistakes</a:t>
            </a:r>
          </a:p>
          <a:p>
            <a:r>
              <a:rPr lang="en-US" dirty="0" smtClean="0"/>
              <a:t>Increasing complexity</a:t>
            </a:r>
            <a:endParaRPr lang="en-ZA" dirty="0"/>
          </a:p>
        </p:txBody>
      </p:sp>
      <p:pic>
        <p:nvPicPr>
          <p:cNvPr id="4101" name="Picture 5" descr="D:\oldcollus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468485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invigol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8" y="3284984"/>
            <a:ext cx="3838666" cy="231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3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Further understanding of analysis tools available</a:t>
            </a:r>
          </a:p>
          <a:p>
            <a:r>
              <a:rPr lang="en-US" dirty="0" smtClean="0"/>
              <a:t>Develop more models representing techniques in various ways</a:t>
            </a:r>
          </a:p>
          <a:p>
            <a:r>
              <a:rPr lang="en-US" dirty="0" smtClean="0"/>
              <a:t>New cheating techniques</a:t>
            </a:r>
          </a:p>
          <a:p>
            <a:endParaRPr lang="en-ZA" dirty="0"/>
          </a:p>
        </p:txBody>
      </p:sp>
      <p:pic>
        <p:nvPicPr>
          <p:cNvPr id="5122" name="Picture 2" descr="D:\newnoteread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38" y="3429000"/>
            <a:ext cx="6333537" cy="33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ZA" dirty="0"/>
          </a:p>
        </p:txBody>
      </p:sp>
      <p:pic>
        <p:nvPicPr>
          <p:cNvPr id="6146" name="Picture 2" descr="D:\questio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120680" cy="39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1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638</TotalTime>
  <Words>94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The modeling of cheating in an examination environment using Stochastic petri nets</vt:lpstr>
      <vt:lpstr>Project Overview</vt:lpstr>
      <vt:lpstr>Design Environment</vt:lpstr>
      <vt:lpstr>Issues encountered</vt:lpstr>
      <vt:lpstr>Moving forward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</cp:revision>
  <dcterms:created xsi:type="dcterms:W3CDTF">2013-08-05T21:48:58Z</dcterms:created>
  <dcterms:modified xsi:type="dcterms:W3CDTF">2013-08-06T08:27:56Z</dcterms:modified>
</cp:coreProperties>
</file>