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30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Navigational autonomy using quadcopters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By Alessandro Triaca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quadcopters seen as solution to vertical takeoff and landing</a:t>
            </a:r>
          </a:p>
          <a:p>
            <a:r>
              <a:rPr lang="en-US" dirty="0" smtClean="0"/>
              <a:t>Problems with controlling four rotors simultaneously</a:t>
            </a:r>
          </a:p>
          <a:p>
            <a:r>
              <a:rPr lang="en-US" dirty="0" smtClean="0"/>
              <a:t>Quadcopters </a:t>
            </a:r>
            <a:r>
              <a:rPr lang="en-US" dirty="0"/>
              <a:t>as competition to helicopters</a:t>
            </a:r>
          </a:p>
          <a:p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469994" y="3470031"/>
            <a:ext cx="6379105" cy="2661587"/>
            <a:chOff x="6857999" y="2194561"/>
            <a:chExt cx="4648199" cy="1939392"/>
          </a:xfrm>
        </p:grpSpPr>
        <p:pic>
          <p:nvPicPr>
            <p:cNvPr id="1032" name="Picture 8" descr="http://www.intechopen.com/source/html/6587/media/image1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9" y="2194561"/>
              <a:ext cx="4648199" cy="167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857999" y="3864836"/>
              <a:ext cx="4648199" cy="26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Original </a:t>
              </a:r>
              <a:r>
                <a:rPr lang="en-US" dirty="0" err="1" smtClean="0"/>
                <a:t>quadcopter</a:t>
              </a:r>
              <a:r>
                <a:rPr lang="en-US" dirty="0" smtClean="0"/>
                <a:t> designed by Louis </a:t>
              </a:r>
              <a:r>
                <a:rPr lang="en-US" dirty="0" err="1" smtClean="0"/>
                <a:t>Breguet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08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Micro Aerial Vehicles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centaury technology has made MAVs widely available</a:t>
            </a:r>
          </a:p>
          <a:p>
            <a:r>
              <a:rPr lang="en-US" dirty="0" smtClean="0"/>
              <a:t>Recreational and research with MAVs</a:t>
            </a:r>
          </a:p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478164" y="2977662"/>
            <a:ext cx="6028036" cy="3241023"/>
            <a:chOff x="5794140" y="2855720"/>
            <a:chExt cx="5712060" cy="3071136"/>
          </a:xfrm>
        </p:grpSpPr>
        <p:pic>
          <p:nvPicPr>
            <p:cNvPr id="2050" name="Picture 2" descr="http://www.element14.com/community/servlet/JiveServlet/showImage/38-6876-65089/kmel_nano_quads.jpg?01AD=3ZF0GS8L_DXepG9W5AStch60WA5EsJnVbFI4HWkwm5JMbgvu357j1Dg&amp;01RI=E6769AE639A81A6&amp;01NA=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141" y="2855720"/>
              <a:ext cx="5712059" cy="2701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794140" y="5557524"/>
              <a:ext cx="5712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swarm of quadcopters performing in unison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8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Parrot </a:t>
            </a:r>
            <a:r>
              <a:rPr lang="en-US" dirty="0" err="1" smtClean="0"/>
              <a:t>a.r</a:t>
            </a:r>
            <a:r>
              <a:rPr lang="en-US" dirty="0" smtClean="0"/>
              <a:t>. </a:t>
            </a:r>
            <a:r>
              <a:rPr lang="en-US" cap="none" dirty="0" smtClean="0"/>
              <a:t>Drone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as a gaming platform</a:t>
            </a:r>
          </a:p>
          <a:p>
            <a:r>
              <a:rPr lang="en-US" dirty="0" smtClean="0"/>
              <a:t>On-board sensors have made it useful for research</a:t>
            </a:r>
          </a:p>
          <a:p>
            <a:r>
              <a:rPr lang="en-US" dirty="0" smtClean="0"/>
              <a:t>AR Drone SDK</a:t>
            </a:r>
          </a:p>
          <a:p>
            <a:r>
              <a:rPr lang="en-US" dirty="0" smtClean="0"/>
              <a:t>EZ Robot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80" y="4177051"/>
            <a:ext cx="1988432" cy="2046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77051"/>
            <a:ext cx="2041634" cy="2041634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639120" y="3057236"/>
            <a:ext cx="5588829" cy="3161449"/>
            <a:chOff x="5296930" y="2922049"/>
            <a:chExt cx="6083288" cy="34411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6930" y="2922049"/>
              <a:ext cx="6083288" cy="30659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96930" y="5988026"/>
              <a:ext cx="6083288" cy="37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Parrot AR Drone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93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Project Phases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High level movement control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Distance based movement control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Fly search patterns and route planning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Object detection and avoidance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Relief mapping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wallsave.com/wallpapers/800x600/riptide-bodyboard/126524/riptide-bodyboard-cool-question-mark-126524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86" y="1154822"/>
            <a:ext cx="7604236" cy="57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116</TotalTime>
  <Words>106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Navigational autonomy using quadcopters</vt:lpstr>
      <vt:lpstr>History</vt:lpstr>
      <vt:lpstr>Micro Aerial Vehicles</vt:lpstr>
      <vt:lpstr>Parrot a.r. Drone</vt:lpstr>
      <vt:lpstr>Project Phases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ALESSANDRO TRIACA</dc:creator>
  <cp:lastModifiedBy>ALESSANDRO TRIACA</cp:lastModifiedBy>
  <cp:revision>8</cp:revision>
  <dcterms:created xsi:type="dcterms:W3CDTF">2014-03-03T11:27:24Z</dcterms:created>
  <dcterms:modified xsi:type="dcterms:W3CDTF">2014-03-03T13:23:49Z</dcterms:modified>
</cp:coreProperties>
</file>