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8" r:id="rId3"/>
    <p:sldId id="262" r:id="rId4"/>
    <p:sldId id="264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62" autoAdjust="0"/>
  </p:normalViewPr>
  <p:slideViewPr>
    <p:cSldViewPr>
      <p:cViewPr varScale="1">
        <p:scale>
          <a:sx n="77" d="100"/>
          <a:sy n="77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67B5D-537E-4EF1-A78E-0F1BEE04F3E6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0D42-7A33-4F3B-90FD-03B3A5E76C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730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0D42-7A33-4F3B-90FD-03B3A5E76CDE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627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0D42-7A33-4F3B-90FD-03B3A5E76CDE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08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EBCE17D-9B9A-4F9A-8036-D11B7BD1FC3E}" type="datetimeFigureOut">
              <a:rPr lang="en-ZA" smtClean="0"/>
              <a:t>2014/08/11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B60A14F-854E-4D45-B705-D2A9D161B54D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Alex Triaca</a:t>
            </a:r>
          </a:p>
          <a:p>
            <a:r>
              <a:rPr lang="en-ZA" dirty="0" smtClean="0"/>
              <a:t>Supervisor: James </a:t>
            </a:r>
            <a:r>
              <a:rPr lang="en-ZA" dirty="0" err="1" smtClean="0"/>
              <a:t>Connan</a:t>
            </a:r>
            <a:endParaRPr lang="en-ZA" dirty="0" smtClean="0"/>
          </a:p>
          <a:p>
            <a:r>
              <a:rPr lang="en-ZA" dirty="0" smtClean="0"/>
              <a:t>Project Presentation 2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Tracking and mapping with the</a:t>
            </a:r>
            <a:br>
              <a:rPr lang="en-ZA" dirty="0" smtClean="0"/>
            </a:br>
            <a:r>
              <a:rPr lang="en-ZA" dirty="0" smtClean="0"/>
              <a:t>parrot </a:t>
            </a:r>
            <a:r>
              <a:rPr lang="en-ZA" dirty="0" err="1" smtClean="0"/>
              <a:t>a.r</a:t>
            </a:r>
            <a:r>
              <a:rPr lang="en-ZA" dirty="0" smtClean="0"/>
              <a:t>. drone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22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Overview of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dirty="0" smtClean="0"/>
              <a:t>Define drones</a:t>
            </a:r>
          </a:p>
          <a:p>
            <a:r>
              <a:rPr lang="en-ZA" dirty="0" smtClean="0"/>
              <a:t>The Parrot A.R. Drone</a:t>
            </a:r>
          </a:p>
          <a:p>
            <a:r>
              <a:rPr lang="en-ZA" dirty="0" smtClean="0"/>
              <a:t>Controlling the A.R. Drone</a:t>
            </a:r>
          </a:p>
          <a:p>
            <a:r>
              <a:rPr lang="en-ZA" dirty="0" smtClean="0"/>
              <a:t>Search patterns and methods</a:t>
            </a:r>
          </a:p>
          <a:p>
            <a:r>
              <a:rPr lang="en-ZA" dirty="0" smtClean="0"/>
              <a:t>Aerial mapping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519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Pitch and roll</a:t>
            </a:r>
            <a:endParaRPr lang="en-ZA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93414" y="1412776"/>
            <a:ext cx="4338826" cy="4320480"/>
          </a:xfrm>
        </p:spPr>
      </p:pic>
      <p:sp>
        <p:nvSpPr>
          <p:cNvPr id="12" name="TextBox 11"/>
          <p:cNvSpPr txBox="1"/>
          <p:nvPr/>
        </p:nvSpPr>
        <p:spPr>
          <a:xfrm>
            <a:off x="3059832" y="20626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210323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3136" y="45811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80112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D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2357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YAW</a:t>
            </a:r>
            <a:endParaRPr lang="en-ZA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93414" y="1412776"/>
            <a:ext cx="4338826" cy="4320480"/>
          </a:xfrm>
        </p:spPr>
      </p:pic>
      <p:sp>
        <p:nvSpPr>
          <p:cNvPr id="12" name="TextBox 11"/>
          <p:cNvSpPr txBox="1"/>
          <p:nvPr/>
        </p:nvSpPr>
        <p:spPr>
          <a:xfrm>
            <a:off x="3059832" y="20626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210323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3136" y="45811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80112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D</a:t>
            </a:r>
            <a:endParaRPr lang="en-ZA" sz="2400" dirty="0"/>
          </a:p>
        </p:txBody>
      </p:sp>
      <p:sp>
        <p:nvSpPr>
          <p:cNvPr id="3" name="Circular Arrow 2"/>
          <p:cNvSpPr/>
          <p:nvPr/>
        </p:nvSpPr>
        <p:spPr>
          <a:xfrm rot="16200000">
            <a:off x="2733096" y="2062630"/>
            <a:ext cx="792088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 rot="16200000">
            <a:off x="5148064" y="4185084"/>
            <a:ext cx="792088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16200000" flipV="1">
            <a:off x="3141905" y="4201736"/>
            <a:ext cx="792088" cy="75878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16200000" flipV="1">
            <a:off x="5452748" y="2149509"/>
            <a:ext cx="792088" cy="75878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Overview of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dirty="0" smtClean="0"/>
              <a:t>Define drones</a:t>
            </a:r>
          </a:p>
          <a:p>
            <a:r>
              <a:rPr lang="en-ZA" dirty="0" smtClean="0"/>
              <a:t>The Parrot A.R. Drone</a:t>
            </a:r>
          </a:p>
          <a:p>
            <a:r>
              <a:rPr lang="en-ZA" dirty="0" smtClean="0"/>
              <a:t>Controlling the A.R. </a:t>
            </a:r>
            <a:r>
              <a:rPr lang="en-ZA" dirty="0" smtClean="0"/>
              <a:t>Drone</a:t>
            </a:r>
          </a:p>
          <a:p>
            <a:pPr lvl="1"/>
            <a:r>
              <a:rPr lang="en-ZA" dirty="0" smtClean="0"/>
              <a:t>AT commands</a:t>
            </a:r>
          </a:p>
          <a:p>
            <a:pPr lvl="1"/>
            <a:r>
              <a:rPr lang="en-ZA" dirty="0" err="1" smtClean="0"/>
              <a:t>Navdata</a:t>
            </a:r>
            <a:endParaRPr lang="en-ZA" dirty="0" smtClean="0"/>
          </a:p>
          <a:p>
            <a:pPr lvl="1"/>
            <a:r>
              <a:rPr lang="en-ZA" dirty="0" smtClean="0"/>
              <a:t>Video stream</a:t>
            </a:r>
            <a:endParaRPr lang="en-ZA" dirty="0" smtClean="0"/>
          </a:p>
          <a:p>
            <a:r>
              <a:rPr lang="en-ZA" dirty="0" smtClean="0"/>
              <a:t>Search patterns and methods</a:t>
            </a:r>
          </a:p>
          <a:p>
            <a:r>
              <a:rPr lang="en-ZA" dirty="0" smtClean="0"/>
              <a:t>Aerial mapping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0166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plan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dirty="0" smtClean="0"/>
              <a:t>Glyph detection and processing</a:t>
            </a:r>
          </a:p>
          <a:p>
            <a:r>
              <a:rPr lang="en-ZA" dirty="0" smtClean="0"/>
              <a:t>Glyph dictated flight plan</a:t>
            </a:r>
          </a:p>
          <a:p>
            <a:r>
              <a:rPr lang="en-ZA" dirty="0" smtClean="0"/>
              <a:t>Aerial cartography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46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Implementation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dirty="0" smtClean="0"/>
              <a:t>Connecting to the drone</a:t>
            </a:r>
          </a:p>
          <a:p>
            <a:pPr lvl="1"/>
            <a:r>
              <a:rPr lang="en-ZA" dirty="0" smtClean="0"/>
              <a:t>SDK (C++)</a:t>
            </a:r>
          </a:p>
          <a:p>
            <a:pPr lvl="1"/>
            <a:r>
              <a:rPr lang="en-ZA" dirty="0" smtClean="0"/>
              <a:t>Library</a:t>
            </a:r>
          </a:p>
          <a:p>
            <a:pPr lvl="1"/>
            <a:r>
              <a:rPr lang="en-ZA" dirty="0" smtClean="0"/>
              <a:t>Wrapper</a:t>
            </a:r>
            <a:endParaRPr lang="en-ZA" dirty="0"/>
          </a:p>
          <a:p>
            <a:r>
              <a:rPr lang="en-ZA" dirty="0" err="1" smtClean="0"/>
              <a:t>OpenCV</a:t>
            </a:r>
            <a:r>
              <a:rPr lang="en-ZA" dirty="0" smtClean="0"/>
              <a:t> for glyph translation</a:t>
            </a:r>
          </a:p>
          <a:p>
            <a:r>
              <a:rPr lang="en-ZA" dirty="0" smtClean="0"/>
              <a:t>Map creation with SIFT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7339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</p:txBody>
      </p:sp>
      <p:pic>
        <p:nvPicPr>
          <p:cNvPr id="2052" name="Picture 4" descr="http://etc-mysitemyway.s3.amazonaws.com/icons/legacy-previews/icons/glowing-green-neon-icons-alphanumeric/110771-glowing-green-neon-icon-alphanumeric-question-mark1-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7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944</TotalTime>
  <Words>111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Tracking and mapping with the parrot a.r. drone</vt:lpstr>
      <vt:lpstr>Overview of literature review</vt:lpstr>
      <vt:lpstr>Pitch and roll</vt:lpstr>
      <vt:lpstr>YAW</vt:lpstr>
      <vt:lpstr>Overview of literature review</vt:lpstr>
      <vt:lpstr>The plan</vt:lpstr>
      <vt:lpstr>Implementation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and mapping with the parrot a.r. drone</dc:title>
  <dc:creator>Alex Triaca</dc:creator>
  <cp:lastModifiedBy>Alex</cp:lastModifiedBy>
  <cp:revision>14</cp:revision>
  <dcterms:created xsi:type="dcterms:W3CDTF">2014-08-07T13:49:50Z</dcterms:created>
  <dcterms:modified xsi:type="dcterms:W3CDTF">2014-08-11T19:03:24Z</dcterms:modified>
</cp:coreProperties>
</file>