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483A8-D25E-44BB-8D42-93BC69DE3364}" type="datetimeFigureOut">
              <a:rPr lang="fr-FR" smtClean="0"/>
              <a:pPr/>
              <a:t>06/03/2012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EC3C1-86A5-4B8F-AF43-3F3AC112F0B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6182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0EDF-8702-4C3E-A609-6A8938C3B21F}" type="datetime1">
              <a:rPr lang="fr-FR" smtClean="0"/>
              <a:pPr/>
              <a:t>06/03/2012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C5E6-AAA1-4602-B0B5-A89658B3C4B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0EDF-8702-4C3E-A609-6A8938C3B21F}" type="datetime1">
              <a:rPr lang="fr-FR" smtClean="0"/>
              <a:pPr/>
              <a:t>06/03/2012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C5E6-AAA1-4602-B0B5-A89658B3C4B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0EDF-8702-4C3E-A609-6A8938C3B21F}" type="datetime1">
              <a:rPr lang="fr-FR" smtClean="0"/>
              <a:pPr/>
              <a:t>06/03/2012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C5E6-AAA1-4602-B0B5-A89658B3C4BA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0EDF-8702-4C3E-A609-6A8938C3B21F}" type="datetime1">
              <a:rPr lang="fr-FR" smtClean="0"/>
              <a:pPr/>
              <a:t>06/03/2012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C5E6-AAA1-4602-B0B5-A89658B3C4B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0EDF-8702-4C3E-A609-6A8938C3B21F}" type="datetime1">
              <a:rPr lang="fr-FR" smtClean="0"/>
              <a:pPr/>
              <a:t>06/03/2012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C5E6-AAA1-4602-B0B5-A89658B3C4B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0EDF-8702-4C3E-A609-6A8938C3B21F}" type="datetime1">
              <a:rPr lang="fr-FR" smtClean="0"/>
              <a:pPr/>
              <a:t>06/03/2012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C5E6-AAA1-4602-B0B5-A89658B3C4B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0EDF-8702-4C3E-A609-6A8938C3B21F}" type="datetime1">
              <a:rPr lang="fr-FR" smtClean="0"/>
              <a:pPr/>
              <a:t>06/03/2012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C5E6-AAA1-4602-B0B5-A89658B3C4B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0EDF-8702-4C3E-A609-6A8938C3B21F}" type="datetime1">
              <a:rPr lang="fr-FR" smtClean="0"/>
              <a:pPr/>
              <a:t>06/03/2012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C5E6-AAA1-4602-B0B5-A89658B3C4B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0EDF-8702-4C3E-A609-6A8938C3B21F}" type="datetime1">
              <a:rPr lang="fr-FR" smtClean="0"/>
              <a:pPr/>
              <a:t>06/03/2012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C5E6-AAA1-4602-B0B5-A89658B3C4B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0EDF-8702-4C3E-A609-6A8938C3B21F}" type="datetime1">
              <a:rPr lang="fr-FR" smtClean="0"/>
              <a:pPr/>
              <a:t>06/03/2012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C5E6-AAA1-4602-B0B5-A89658B3C4B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0EDF-8702-4C3E-A609-6A8938C3B21F}" type="datetime1">
              <a:rPr lang="fr-FR" smtClean="0"/>
              <a:pPr/>
              <a:t>06/03/2012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C5E6-AAA1-4602-B0B5-A89658B3C4B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2620EDF-8702-4C3E-A609-6A8938C3B21F}" type="datetime1">
              <a:rPr lang="fr-FR" smtClean="0"/>
              <a:pPr/>
              <a:t>06/03/2012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5B3C5E6-AAA1-4602-B0B5-A89658B3C4B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2214578"/>
          </a:xfrm>
        </p:spPr>
        <p:txBody>
          <a:bodyPr/>
          <a:lstStyle/>
          <a:p>
            <a:r>
              <a:rPr lang="en-US" dirty="0" smtClean="0"/>
              <a:t>Project :</a:t>
            </a:r>
            <a:br>
              <a:rPr lang="en-US" dirty="0" smtClean="0"/>
            </a:br>
            <a:r>
              <a:rPr lang="en-US" sz="6000" dirty="0"/>
              <a:t>T</a:t>
            </a:r>
            <a:r>
              <a:rPr lang="en-US" sz="6000" dirty="0" smtClean="0"/>
              <a:t>he phone reader</a:t>
            </a:r>
            <a:endParaRPr lang="fr-FR" sz="6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00100" y="3071810"/>
            <a:ext cx="6400800" cy="2324104"/>
          </a:xfrm>
        </p:spPr>
        <p:txBody>
          <a:bodyPr/>
          <a:lstStyle/>
          <a:p>
            <a:r>
              <a:rPr lang="en-US" u="sng" dirty="0" smtClean="0"/>
              <a:t>Presenter</a:t>
            </a:r>
            <a:r>
              <a:rPr lang="en-US" dirty="0" smtClean="0"/>
              <a:t>: Marilyn </a:t>
            </a:r>
            <a:r>
              <a:rPr lang="en-US" dirty="0" err="1" smtClean="0"/>
              <a:t>Bihina</a:t>
            </a:r>
            <a:endParaRPr lang="en-US" dirty="0" smtClean="0"/>
          </a:p>
          <a:p>
            <a:endParaRPr lang="en-US" dirty="0" smtClean="0"/>
          </a:p>
          <a:p>
            <a:r>
              <a:rPr lang="en-US" u="sng" dirty="0" smtClean="0"/>
              <a:t>Supervisor</a:t>
            </a:r>
            <a:r>
              <a:rPr lang="en-US" dirty="0" smtClean="0"/>
              <a:t>: James </a:t>
            </a:r>
            <a:r>
              <a:rPr lang="en-US" dirty="0" err="1" smtClean="0"/>
              <a:t>Connan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C5E6-AAA1-4602-B0B5-A89658B3C4BA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phone reader?</a:t>
            </a:r>
          </a:p>
          <a:p>
            <a:r>
              <a:rPr lang="en-US" dirty="0" smtClean="0"/>
              <a:t>What is the importance  of a phone reader?</a:t>
            </a:r>
          </a:p>
          <a:p>
            <a:r>
              <a:rPr lang="en-ZA" dirty="0"/>
              <a:t>Who has done similar </a:t>
            </a:r>
            <a:r>
              <a:rPr lang="en-ZA" dirty="0" smtClean="0"/>
              <a:t>work?</a:t>
            </a:r>
          </a:p>
          <a:p>
            <a:r>
              <a:rPr lang="en-ZA" dirty="0" smtClean="0"/>
              <a:t>What are the required resources for developing the system?</a:t>
            </a:r>
          </a:p>
          <a:p>
            <a:r>
              <a:rPr lang="en-ZA" dirty="0" smtClean="0"/>
              <a:t>What are the different steps to develop the system?</a:t>
            </a:r>
          </a:p>
          <a:p>
            <a:endParaRPr lang="en-US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C5E6-AAA1-4602-B0B5-A89658B3C4BA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  <a:endParaRPr lang="fr-FR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2067" y="3573016"/>
            <a:ext cx="7408333" cy="255314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The user takes a picture of a text with his phone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The user </a:t>
            </a:r>
            <a:r>
              <a:rPr lang="en-US" dirty="0" smtClean="0"/>
              <a:t>selects a language 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The phone reads the text for the person in the chosen language</a:t>
            </a:r>
          </a:p>
          <a:p>
            <a:pPr marL="514350" indent="-514350">
              <a:buFont typeface="+mj-lt"/>
              <a:buAutoNum type="arabicParenR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C5E6-AAA1-4602-B0B5-A89658B3C4BA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/>
          <a:lstStyle/>
          <a:p>
            <a:r>
              <a:rPr lang="en-US" dirty="0" smtClean="0"/>
              <a:t>What is a phone reader?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92896"/>
            <a:ext cx="900100" cy="60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185961"/>
            <a:ext cx="1261327" cy="1189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5" y="2780927"/>
            <a:ext cx="707226" cy="520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2123728" y="2708920"/>
            <a:ext cx="864096" cy="162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Right Arrow 8"/>
          <p:cNvSpPr/>
          <p:nvPr/>
        </p:nvSpPr>
        <p:spPr>
          <a:xfrm>
            <a:off x="4393167" y="2766835"/>
            <a:ext cx="864096" cy="162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2067" y="2143116"/>
            <a:ext cx="7408333" cy="3983047"/>
          </a:xfrm>
        </p:spPr>
        <p:txBody>
          <a:bodyPr/>
          <a:lstStyle/>
          <a:p>
            <a:r>
              <a:rPr lang="en-US" dirty="0" smtClean="0"/>
              <a:t>Blind people</a:t>
            </a:r>
          </a:p>
          <a:p>
            <a:endParaRPr lang="en-US" dirty="0"/>
          </a:p>
          <a:p>
            <a:r>
              <a:rPr lang="en-US" dirty="0" smtClean="0"/>
              <a:t>Dyslectic people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Illiterates</a:t>
            </a:r>
          </a:p>
          <a:p>
            <a:endParaRPr lang="en-US" dirty="0"/>
          </a:p>
          <a:p>
            <a:r>
              <a:rPr lang="en-US" dirty="0" smtClean="0"/>
              <a:t>Non-native speakers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C5E6-AAA1-4602-B0B5-A89658B3C4BA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importance</a:t>
            </a:r>
            <a:endParaRPr lang="fr-FR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/>
          <a:lstStyle/>
          <a:p>
            <a:r>
              <a:rPr lang="en-US" smtClean="0"/>
              <a:t>2009 : Hossein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 smtClean="0"/>
              <a:t>Hadi</a:t>
            </a:r>
            <a:r>
              <a:rPr lang="en-US" dirty="0" smtClean="0"/>
              <a:t> </a:t>
            </a:r>
            <a:r>
              <a:rPr lang="en-US" dirty="0" err="1" smtClean="0"/>
              <a:t>Shayesteh</a:t>
            </a:r>
            <a:r>
              <a:rPr lang="en-US" dirty="0" smtClean="0"/>
              <a:t>: computer </a:t>
            </a:r>
            <a:r>
              <a:rPr lang="en-US" dirty="0"/>
              <a:t>science </a:t>
            </a:r>
            <a:r>
              <a:rPr lang="en-US" dirty="0" err="1" smtClean="0"/>
              <a:t>honours</a:t>
            </a:r>
            <a:r>
              <a:rPr lang="en-US" dirty="0" smtClean="0"/>
              <a:t> </a:t>
            </a:r>
            <a:r>
              <a:rPr lang="en-US" dirty="0"/>
              <a:t>students in the University of Western </a:t>
            </a:r>
            <a:r>
              <a:rPr lang="en-US" dirty="0" smtClean="0"/>
              <a:t>Cape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ZA" dirty="0" smtClean="0"/>
              <a:t>2008: Joint Venture of Kurzweil </a:t>
            </a:r>
            <a:r>
              <a:rPr lang="en-ZA" dirty="0"/>
              <a:t>Technologies and the National Federation of the </a:t>
            </a:r>
            <a:r>
              <a:rPr lang="en-ZA" dirty="0" smtClean="0"/>
              <a:t>Blind(USA) for the Nokia N82</a:t>
            </a:r>
          </a:p>
          <a:p>
            <a:pPr marL="0" indent="0">
              <a:buNone/>
            </a:pPr>
            <a:endParaRPr lang="en-US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C5E6-AAA1-4602-B0B5-A89658B3C4BA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 work previously done?</a:t>
            </a:r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382" y="4581128"/>
            <a:ext cx="899317" cy="119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 mobile phone</a:t>
            </a:r>
          </a:p>
          <a:p>
            <a:r>
              <a:rPr lang="en-US" dirty="0" smtClean="0"/>
              <a:t>Android</a:t>
            </a:r>
          </a:p>
          <a:p>
            <a:r>
              <a:rPr lang="en-US" dirty="0" smtClean="0"/>
              <a:t>Apache Server</a:t>
            </a:r>
          </a:p>
          <a:p>
            <a:r>
              <a:rPr lang="en-US" dirty="0" smtClean="0"/>
              <a:t>Optical Character Recognition program</a:t>
            </a:r>
          </a:p>
          <a:p>
            <a:r>
              <a:rPr lang="en-US" dirty="0" smtClean="0"/>
              <a:t>Text-To-Speech program</a:t>
            </a:r>
          </a:p>
          <a:p>
            <a:r>
              <a:rPr lang="en-US" dirty="0" smtClean="0"/>
              <a:t>Translation program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C5E6-AAA1-4602-B0B5-A89658B3C4BA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Required resources</a:t>
            </a:r>
            <a:endParaRPr lang="fr-FR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/>
              <a:t>Review existing </a:t>
            </a:r>
            <a:r>
              <a:rPr lang="en-ZA" dirty="0" smtClean="0"/>
              <a:t>technologies</a:t>
            </a:r>
          </a:p>
          <a:p>
            <a:r>
              <a:rPr lang="en-ZA" dirty="0" smtClean="0"/>
              <a:t>Determine </a:t>
            </a:r>
            <a:r>
              <a:rPr lang="en-ZA" dirty="0"/>
              <a:t>system </a:t>
            </a:r>
            <a:r>
              <a:rPr lang="en-ZA" dirty="0" smtClean="0"/>
              <a:t>requirements</a:t>
            </a:r>
          </a:p>
          <a:p>
            <a:r>
              <a:rPr lang="en-ZA" dirty="0" smtClean="0"/>
              <a:t>Configure </a:t>
            </a:r>
            <a:r>
              <a:rPr lang="en-ZA" dirty="0"/>
              <a:t>web </a:t>
            </a:r>
            <a:r>
              <a:rPr lang="en-ZA" dirty="0" smtClean="0"/>
              <a:t>service</a:t>
            </a:r>
          </a:p>
          <a:p>
            <a:r>
              <a:rPr lang="en-ZA" dirty="0" smtClean="0"/>
              <a:t>Implement OCR</a:t>
            </a:r>
          </a:p>
          <a:p>
            <a:r>
              <a:rPr lang="en-ZA" dirty="0" smtClean="0"/>
              <a:t>Implement </a:t>
            </a:r>
            <a:r>
              <a:rPr lang="en-ZA" dirty="0"/>
              <a:t>and </a:t>
            </a:r>
            <a:r>
              <a:rPr lang="en-ZA"/>
              <a:t>evaluate </a:t>
            </a:r>
            <a:r>
              <a:rPr lang="en-ZA" smtClean="0"/>
              <a:t>pre-processing</a:t>
            </a:r>
            <a:endParaRPr lang="en-ZA" dirty="0" smtClean="0"/>
          </a:p>
          <a:p>
            <a:r>
              <a:rPr lang="en-ZA" dirty="0" smtClean="0"/>
              <a:t>Implement </a:t>
            </a:r>
            <a:r>
              <a:rPr lang="en-ZA" dirty="0"/>
              <a:t>user interface/phone </a:t>
            </a:r>
            <a:r>
              <a:rPr lang="en-ZA" dirty="0" smtClean="0"/>
              <a:t>client</a:t>
            </a:r>
          </a:p>
          <a:p>
            <a:r>
              <a:rPr lang="en-ZA" dirty="0" smtClean="0"/>
              <a:t>Testing</a:t>
            </a:r>
          </a:p>
          <a:p>
            <a:r>
              <a:rPr lang="en-ZA" dirty="0" smtClean="0"/>
              <a:t>Documentation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C5E6-AAA1-4602-B0B5-A89658B3C4BA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fr-FR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3C5E6-AAA1-4602-B0B5-A89658B3C4BA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643042" y="2786058"/>
            <a:ext cx="500066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9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?  ?  ?</a:t>
            </a:r>
            <a:endParaRPr lang="fr-FR" sz="9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424</TotalTime>
  <Words>185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Project : The phone reader</vt:lpstr>
      <vt:lpstr>Overview </vt:lpstr>
      <vt:lpstr>What is a phone reader?</vt:lpstr>
      <vt:lpstr>The importance</vt:lpstr>
      <vt:lpstr>Similar work previously done?</vt:lpstr>
      <vt:lpstr>Required resources</vt:lpstr>
      <vt:lpstr>Methodology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MARILYN</dc:creator>
  <cp:lastModifiedBy>Marilyn Bihina</cp:lastModifiedBy>
  <cp:revision>41</cp:revision>
  <dcterms:created xsi:type="dcterms:W3CDTF">2012-03-04T08:41:05Z</dcterms:created>
  <dcterms:modified xsi:type="dcterms:W3CDTF">2012-03-06T12:24:19Z</dcterms:modified>
</cp:coreProperties>
</file>