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7" r:id="rId3"/>
    <p:sldId id="258" r:id="rId4"/>
    <p:sldId id="265" r:id="rId5"/>
    <p:sldId id="266" r:id="rId6"/>
    <p:sldId id="259" r:id="rId7"/>
    <p:sldId id="260" r:id="rId8"/>
    <p:sldId id="263" r:id="rId9"/>
    <p:sldId id="261" r:id="rId10"/>
    <p:sldId id="262" r:id="rId11"/>
    <p:sldId id="268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4260-23B4-4805-B48C-9773102B7D50}" type="datetimeFigureOut">
              <a:rPr lang="en-ZA" smtClean="0"/>
              <a:t>2012/07/31</a:t>
            </a:fld>
            <a:endParaRPr lang="en-Z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DFCE0-9A7B-4C8F-9F87-775B394CB9E6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4260-23B4-4805-B48C-9773102B7D50}" type="datetimeFigureOut">
              <a:rPr lang="en-ZA" smtClean="0"/>
              <a:t>2012/07/31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DFCE0-9A7B-4C8F-9F87-775B394CB9E6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4260-23B4-4805-B48C-9773102B7D50}" type="datetimeFigureOut">
              <a:rPr lang="en-ZA" smtClean="0"/>
              <a:t>2012/07/31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DFCE0-9A7B-4C8F-9F87-775B394CB9E6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4260-23B4-4805-B48C-9773102B7D50}" type="datetimeFigureOut">
              <a:rPr lang="en-ZA" smtClean="0"/>
              <a:t>2012/07/31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DFCE0-9A7B-4C8F-9F87-775B394CB9E6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4260-23B4-4805-B48C-9773102B7D50}" type="datetimeFigureOut">
              <a:rPr lang="en-ZA" smtClean="0"/>
              <a:t>2012/07/31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DFCE0-9A7B-4C8F-9F87-775B394CB9E6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4260-23B4-4805-B48C-9773102B7D50}" type="datetimeFigureOut">
              <a:rPr lang="en-ZA" smtClean="0"/>
              <a:t>2012/07/31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DFCE0-9A7B-4C8F-9F87-775B394CB9E6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4260-23B4-4805-B48C-9773102B7D50}" type="datetimeFigureOut">
              <a:rPr lang="en-ZA" smtClean="0"/>
              <a:t>2012/07/31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DFCE0-9A7B-4C8F-9F87-775B394CB9E6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4260-23B4-4805-B48C-9773102B7D50}" type="datetimeFigureOut">
              <a:rPr lang="en-ZA" smtClean="0"/>
              <a:t>2012/07/31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DFCE0-9A7B-4C8F-9F87-775B394CB9E6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4260-23B4-4805-B48C-9773102B7D50}" type="datetimeFigureOut">
              <a:rPr lang="en-ZA" smtClean="0"/>
              <a:t>2012/07/31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DFCE0-9A7B-4C8F-9F87-775B394CB9E6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4260-23B4-4805-B48C-9773102B7D50}" type="datetimeFigureOut">
              <a:rPr lang="en-ZA" smtClean="0"/>
              <a:t>2012/07/31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DFCE0-9A7B-4C8F-9F87-775B394CB9E6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4260-23B4-4805-B48C-9773102B7D50}" type="datetimeFigureOut">
              <a:rPr lang="en-ZA" smtClean="0"/>
              <a:t>2012/07/31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FFDFCE0-9A7B-4C8F-9F87-775B394CB9E6}" type="slidenum">
              <a:rPr lang="en-ZA" smtClean="0"/>
              <a:t>‹#›</a:t>
            </a:fld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134260-23B4-4805-B48C-9773102B7D50}" type="datetimeFigureOut">
              <a:rPr lang="en-ZA" smtClean="0"/>
              <a:t>2012/07/31</a:t>
            </a:fld>
            <a:endParaRPr lang="en-Z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FDFCE0-9A7B-4C8F-9F87-775B394CB9E6}" type="slidenum">
              <a:rPr lang="en-ZA" smtClean="0"/>
              <a:t>‹#›</a:t>
            </a:fld>
            <a:endParaRPr lang="en-Z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76840"/>
          </a:xfrm>
        </p:spPr>
        <p:txBody>
          <a:bodyPr/>
          <a:lstStyle/>
          <a:p>
            <a:r>
              <a:rPr lang="en-ZA" dirty="0" smtClean="0"/>
              <a:t>Phone Reader Project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ZA" dirty="0" smtClean="0"/>
          </a:p>
          <a:p>
            <a:pPr algn="ctr"/>
            <a:endParaRPr lang="en-ZA" dirty="0"/>
          </a:p>
          <a:p>
            <a:pPr algn="ctr"/>
            <a:endParaRPr lang="en-ZA" dirty="0" smtClean="0"/>
          </a:p>
          <a:p>
            <a:pPr algn="ctr"/>
            <a:r>
              <a:rPr lang="en-ZA" dirty="0" smtClean="0"/>
              <a:t>Presenter: Marilyn </a:t>
            </a:r>
            <a:r>
              <a:rPr lang="en-ZA" dirty="0" err="1" smtClean="0"/>
              <a:t>Bihina</a:t>
            </a:r>
            <a:endParaRPr lang="en-ZA" dirty="0" smtClean="0"/>
          </a:p>
          <a:p>
            <a:pPr marL="0" indent="0" algn="r">
              <a:buNone/>
            </a:pPr>
            <a:endParaRPr lang="en-ZA" dirty="0" smtClean="0"/>
          </a:p>
          <a:p>
            <a:pPr marL="0" indent="0" algn="r">
              <a:buNone/>
            </a:pPr>
            <a:endParaRPr lang="en-ZA" dirty="0"/>
          </a:p>
          <a:p>
            <a:pPr algn="r"/>
            <a:r>
              <a:rPr lang="en-ZA" dirty="0" smtClean="0"/>
              <a:t>Supervisor: James </a:t>
            </a:r>
            <a:r>
              <a:rPr lang="en-ZA" dirty="0" err="1" smtClean="0"/>
              <a:t>Connan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31795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Functionalities not developed yet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Post </a:t>
            </a:r>
            <a:r>
              <a:rPr lang="en-ZA" dirty="0" smtClean="0"/>
              <a:t>processing</a:t>
            </a:r>
            <a:r>
              <a:rPr lang="en-ZA" smtClean="0"/>
              <a:t>: correct spelling </a:t>
            </a:r>
            <a:r>
              <a:rPr lang="en-ZA" dirty="0" smtClean="0"/>
              <a:t>mistakes</a:t>
            </a:r>
            <a:endParaRPr lang="en-ZA" dirty="0" smtClean="0"/>
          </a:p>
          <a:p>
            <a:r>
              <a:rPr lang="en-ZA" dirty="0" smtClean="0"/>
              <a:t>User interface for the server</a:t>
            </a:r>
          </a:p>
          <a:p>
            <a:r>
              <a:rPr lang="en-ZA" dirty="0" smtClean="0"/>
              <a:t>Testing and improving the system</a:t>
            </a:r>
          </a:p>
          <a:p>
            <a:r>
              <a:rPr lang="en-ZA" dirty="0" smtClean="0"/>
              <a:t>Final documentation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2118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Current results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r>
              <a:rPr lang="en-ZA" dirty="0" smtClean="0"/>
              <a:t>Original picture 	     -&gt;    processed picture</a:t>
            </a:r>
            <a:endParaRPr lang="en-ZA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39753"/>
            <a:ext cx="2036340" cy="1490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628800"/>
            <a:ext cx="2016224" cy="1475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own Arrow 5"/>
          <p:cNvSpPr/>
          <p:nvPr/>
        </p:nvSpPr>
        <p:spPr>
          <a:xfrm>
            <a:off x="1753336" y="3005157"/>
            <a:ext cx="20712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4" name="Down Arrow 13"/>
          <p:cNvSpPr/>
          <p:nvPr/>
        </p:nvSpPr>
        <p:spPr>
          <a:xfrm>
            <a:off x="5077460" y="3041937"/>
            <a:ext cx="20712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709031"/>
            <a:ext cx="3309967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09031"/>
            <a:ext cx="2731160" cy="944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3207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ZA" sz="8000" dirty="0" smtClean="0">
                <a:solidFill>
                  <a:schemeClr val="bg2">
                    <a:lumMod val="50000"/>
                  </a:schemeClr>
                </a:solidFill>
              </a:rPr>
              <a:t>????????????</a:t>
            </a:r>
          </a:p>
          <a:p>
            <a:pPr marL="0" indent="0" algn="ctr">
              <a:buNone/>
            </a:pPr>
            <a:r>
              <a:rPr lang="en-ZA" sz="8000" dirty="0" smtClean="0">
                <a:solidFill>
                  <a:schemeClr val="bg2">
                    <a:lumMod val="50000"/>
                  </a:schemeClr>
                </a:solidFill>
              </a:rPr>
              <a:t>????????????</a:t>
            </a:r>
          </a:p>
          <a:p>
            <a:pPr marL="0" indent="0" algn="r">
              <a:buNone/>
            </a:pPr>
            <a:r>
              <a:rPr lang="en-ZA" sz="8000" dirty="0" smtClean="0">
                <a:solidFill>
                  <a:schemeClr val="bg2">
                    <a:lumMod val="50000"/>
                  </a:schemeClr>
                </a:solidFill>
              </a:rPr>
              <a:t>????????????</a:t>
            </a:r>
            <a:endParaRPr lang="en-ZA" sz="8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66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Presentation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Intro</a:t>
            </a:r>
          </a:p>
          <a:p>
            <a:r>
              <a:rPr lang="en-ZA" dirty="0" smtClean="0"/>
              <a:t>Related work</a:t>
            </a:r>
          </a:p>
          <a:p>
            <a:r>
              <a:rPr lang="en-ZA" dirty="0" smtClean="0"/>
              <a:t>Design </a:t>
            </a:r>
          </a:p>
          <a:p>
            <a:r>
              <a:rPr lang="en-ZA" dirty="0" smtClean="0"/>
              <a:t>Implementation</a:t>
            </a:r>
          </a:p>
          <a:p>
            <a:r>
              <a:rPr lang="en-ZA" dirty="0" smtClean="0"/>
              <a:t>Problems encountered</a:t>
            </a:r>
          </a:p>
          <a:p>
            <a:r>
              <a:rPr lang="en-ZA" dirty="0" smtClean="0"/>
              <a:t>Functionalities of the system</a:t>
            </a:r>
          </a:p>
          <a:p>
            <a:r>
              <a:rPr lang="en-ZA" dirty="0" smtClean="0"/>
              <a:t>Current results</a:t>
            </a:r>
          </a:p>
          <a:p>
            <a:r>
              <a:rPr lang="en-ZA" dirty="0" smtClean="0"/>
              <a:t>Questions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1583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r>
              <a:rPr lang="en-ZA" dirty="0" smtClean="0"/>
              <a:t>What is a phone reader?</a:t>
            </a:r>
            <a:endParaRPr lang="en-ZA" dirty="0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</p:spPr>
        <p:txBody>
          <a:bodyPr/>
          <a:lstStyle/>
          <a:p>
            <a:fld id="{A5B3C5E6-AAA1-4602-B0B5-A89658B3C4BA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872067" y="3573016"/>
            <a:ext cx="7408333" cy="2553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arenR"/>
            </a:pPr>
            <a:r>
              <a:rPr lang="en-US" dirty="0" smtClean="0"/>
              <a:t>The user takes a picture of a text with his phone and </a:t>
            </a:r>
            <a:r>
              <a:rPr lang="en-US" dirty="0"/>
              <a:t>selects a language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The user listens to the text extracted from the picture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57200" y="338328"/>
            <a:ext cx="8229600" cy="1002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Introduction - Reminder </a:t>
            </a:r>
            <a:endParaRPr lang="fr-F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836" y="2250591"/>
            <a:ext cx="1464688" cy="976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625" y="2116504"/>
            <a:ext cx="1261327" cy="1189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1866" y="2348880"/>
            <a:ext cx="903088" cy="664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ight Arrow 9"/>
          <p:cNvSpPr/>
          <p:nvPr/>
        </p:nvSpPr>
        <p:spPr>
          <a:xfrm>
            <a:off x="2401386" y="2687311"/>
            <a:ext cx="538873" cy="131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Right Arrow 10"/>
          <p:cNvSpPr/>
          <p:nvPr/>
        </p:nvSpPr>
        <p:spPr>
          <a:xfrm>
            <a:off x="4139952" y="2671446"/>
            <a:ext cx="481924" cy="134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430979"/>
            <a:ext cx="765947" cy="615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ight Arrow 11"/>
          <p:cNvSpPr/>
          <p:nvPr/>
        </p:nvSpPr>
        <p:spPr>
          <a:xfrm>
            <a:off x="6084168" y="2689096"/>
            <a:ext cx="481924" cy="134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6867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>
          <a:xfrm>
            <a:off x="872067" y="2143116"/>
            <a:ext cx="7408333" cy="3983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Blind people</a:t>
            </a:r>
          </a:p>
          <a:p>
            <a:endParaRPr lang="en-US" dirty="0" smtClean="0"/>
          </a:p>
          <a:p>
            <a:r>
              <a:rPr lang="en-US" dirty="0" smtClean="0"/>
              <a:t>Visually impaired</a:t>
            </a:r>
          </a:p>
          <a:p>
            <a:endParaRPr lang="en-US" dirty="0" smtClean="0"/>
          </a:p>
          <a:p>
            <a:r>
              <a:rPr lang="en-US" dirty="0" smtClean="0"/>
              <a:t>Non-native speakers</a:t>
            </a:r>
            <a:endParaRPr lang="fr-FR" dirty="0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</p:spPr>
        <p:txBody>
          <a:bodyPr/>
          <a:lstStyle/>
          <a:p>
            <a:fld id="{A5B3C5E6-AAA1-4602-B0B5-A89658B3C4BA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The importance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835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Related work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1" dirty="0" err="1"/>
              <a:t>Captura</a:t>
            </a:r>
            <a:r>
              <a:rPr lang="en-ZA" b="1" dirty="0"/>
              <a:t> </a:t>
            </a:r>
            <a:r>
              <a:rPr lang="en-ZA" b="1" dirty="0" smtClean="0"/>
              <a:t>Talk</a:t>
            </a:r>
            <a:r>
              <a:rPr lang="en-ZA" dirty="0" smtClean="0"/>
              <a:t>: </a:t>
            </a:r>
            <a:r>
              <a:rPr lang="en-ZA" dirty="0"/>
              <a:t>Android application designed in UK in </a:t>
            </a:r>
            <a:r>
              <a:rPr lang="en-ZA" dirty="0" smtClean="0"/>
              <a:t>2008</a:t>
            </a:r>
          </a:p>
          <a:p>
            <a:endParaRPr lang="en-ZA" dirty="0" smtClean="0"/>
          </a:p>
          <a:p>
            <a:r>
              <a:rPr lang="en-ZA" b="1" dirty="0" err="1"/>
              <a:t>knfbREADER</a:t>
            </a:r>
            <a:r>
              <a:rPr lang="en-ZA" dirty="0"/>
              <a:t> </a:t>
            </a:r>
            <a:r>
              <a:rPr lang="en-ZA" dirty="0" smtClean="0"/>
              <a:t>(</a:t>
            </a:r>
            <a:r>
              <a:rPr lang="en-ZA" dirty="0"/>
              <a:t>1000 </a:t>
            </a:r>
            <a:r>
              <a:rPr lang="en-ZA" dirty="0" smtClean="0"/>
              <a:t>USD): First </a:t>
            </a:r>
            <a:r>
              <a:rPr lang="en-ZA" dirty="0"/>
              <a:t>Cell Phone that Reads to the Blind and </a:t>
            </a:r>
            <a:r>
              <a:rPr lang="en-ZA" dirty="0" smtClean="0"/>
              <a:t>Dyslexic</a:t>
            </a:r>
            <a:r>
              <a:rPr lang="en-ZA" dirty="0"/>
              <a:t> (USA) </a:t>
            </a:r>
            <a:r>
              <a:rPr lang="en-ZA" dirty="0" smtClean="0"/>
              <a:t>in 2008</a:t>
            </a:r>
          </a:p>
          <a:p>
            <a:pPr marL="0" indent="0">
              <a:buNone/>
            </a:pPr>
            <a:endParaRPr lang="en-ZA" dirty="0" smtClean="0"/>
          </a:p>
          <a:p>
            <a:r>
              <a:rPr lang="en-ZA" b="1" dirty="0"/>
              <a:t>Google </a:t>
            </a:r>
            <a:r>
              <a:rPr lang="en-ZA" b="1" dirty="0" smtClean="0"/>
              <a:t>goggles </a:t>
            </a:r>
            <a:r>
              <a:rPr lang="en-ZA" dirty="0" smtClean="0"/>
              <a:t>: visual </a:t>
            </a:r>
            <a:r>
              <a:rPr lang="en-ZA" dirty="0"/>
              <a:t>search system </a:t>
            </a:r>
            <a:r>
              <a:rPr lang="en-ZA" dirty="0" smtClean="0"/>
              <a:t>does </a:t>
            </a:r>
            <a:r>
              <a:rPr lang="en-ZA" dirty="0"/>
              <a:t>not automatically </a:t>
            </a:r>
            <a:r>
              <a:rPr lang="en-ZA" dirty="0" smtClean="0"/>
              <a:t>read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9849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657" y="404664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 smtClean="0"/>
              <a:t>Design of the system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057" y="1088740"/>
            <a:ext cx="8229600" cy="5073427"/>
          </a:xfrm>
        </p:spPr>
        <p:txBody>
          <a:bodyPr/>
          <a:lstStyle/>
          <a:p>
            <a:pPr marL="0" indent="0">
              <a:buNone/>
            </a:pPr>
            <a:endParaRPr lang="en-ZA" dirty="0" smtClean="0"/>
          </a:p>
          <a:p>
            <a:endParaRPr lang="en-ZA" dirty="0"/>
          </a:p>
        </p:txBody>
      </p:sp>
      <p:sp>
        <p:nvSpPr>
          <p:cNvPr id="4" name="Rounded Rectangle 3"/>
          <p:cNvSpPr/>
          <p:nvPr/>
        </p:nvSpPr>
        <p:spPr>
          <a:xfrm>
            <a:off x="2771800" y="1088740"/>
            <a:ext cx="394239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User takes  a photo with his phone</a:t>
            </a:r>
            <a:endParaRPr lang="en-ZA" dirty="0"/>
          </a:p>
        </p:txBody>
      </p:sp>
      <p:sp>
        <p:nvSpPr>
          <p:cNvPr id="5" name="Rounded Rectangle 4"/>
          <p:cNvSpPr/>
          <p:nvPr/>
        </p:nvSpPr>
        <p:spPr>
          <a:xfrm>
            <a:off x="2744447" y="1822586"/>
            <a:ext cx="3922682" cy="381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The photo is uploaded to the server</a:t>
            </a:r>
            <a:endParaRPr lang="en-ZA" dirty="0"/>
          </a:p>
        </p:txBody>
      </p:sp>
      <p:sp>
        <p:nvSpPr>
          <p:cNvPr id="6" name="Rounded Rectangle 5"/>
          <p:cNvSpPr/>
          <p:nvPr/>
        </p:nvSpPr>
        <p:spPr>
          <a:xfrm>
            <a:off x="2744447" y="2600908"/>
            <a:ext cx="3997096" cy="3600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The image is processed</a:t>
            </a:r>
            <a:endParaRPr lang="en-ZA" dirty="0"/>
          </a:p>
        </p:txBody>
      </p:sp>
      <p:sp>
        <p:nvSpPr>
          <p:cNvPr id="7" name="Rounded Rectangle 6"/>
          <p:cNvSpPr/>
          <p:nvPr/>
        </p:nvSpPr>
        <p:spPr>
          <a:xfrm>
            <a:off x="2696509" y="3305927"/>
            <a:ext cx="4045034" cy="3733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OCR </a:t>
            </a:r>
            <a:r>
              <a:rPr lang="en-ZA" dirty="0" smtClean="0"/>
              <a:t>performed + post-processing</a:t>
            </a:r>
            <a:endParaRPr lang="en-ZA" dirty="0"/>
          </a:p>
        </p:txBody>
      </p:sp>
      <p:sp>
        <p:nvSpPr>
          <p:cNvPr id="8" name="Rounded Rectangle 7"/>
          <p:cNvSpPr/>
          <p:nvPr/>
        </p:nvSpPr>
        <p:spPr>
          <a:xfrm>
            <a:off x="2744447" y="4738201"/>
            <a:ext cx="3969743" cy="4513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Text to Speech performed</a:t>
            </a:r>
            <a:endParaRPr lang="en-ZA" dirty="0"/>
          </a:p>
        </p:txBody>
      </p:sp>
      <p:sp>
        <p:nvSpPr>
          <p:cNvPr id="9" name="Rounded Rectangle 8"/>
          <p:cNvSpPr/>
          <p:nvPr/>
        </p:nvSpPr>
        <p:spPr>
          <a:xfrm>
            <a:off x="2771801" y="5553236"/>
            <a:ext cx="399576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The user hears the text being read</a:t>
            </a:r>
            <a:endParaRPr lang="en-ZA" dirty="0"/>
          </a:p>
        </p:txBody>
      </p:sp>
      <p:sp>
        <p:nvSpPr>
          <p:cNvPr id="10" name="Rounded Rectangle 9"/>
          <p:cNvSpPr/>
          <p:nvPr/>
        </p:nvSpPr>
        <p:spPr>
          <a:xfrm>
            <a:off x="2744447" y="4053115"/>
            <a:ext cx="3979565" cy="3937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Text translated</a:t>
            </a:r>
            <a:endParaRPr lang="en-ZA" dirty="0"/>
          </a:p>
        </p:txBody>
      </p:sp>
      <p:sp>
        <p:nvSpPr>
          <p:cNvPr id="11" name="Down Arrow 10"/>
          <p:cNvSpPr/>
          <p:nvPr/>
        </p:nvSpPr>
        <p:spPr>
          <a:xfrm>
            <a:off x="4527368" y="1448780"/>
            <a:ext cx="484632" cy="37380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Down Arrow 11"/>
          <p:cNvSpPr/>
          <p:nvPr/>
        </p:nvSpPr>
        <p:spPr>
          <a:xfrm>
            <a:off x="4499857" y="2203642"/>
            <a:ext cx="484632" cy="37380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Down Arrow 12"/>
          <p:cNvSpPr/>
          <p:nvPr/>
        </p:nvSpPr>
        <p:spPr>
          <a:xfrm>
            <a:off x="4551428" y="2932121"/>
            <a:ext cx="484632" cy="37380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5" name="Down Arrow 14"/>
          <p:cNvSpPr/>
          <p:nvPr/>
        </p:nvSpPr>
        <p:spPr>
          <a:xfrm>
            <a:off x="4558494" y="3679309"/>
            <a:ext cx="484632" cy="37380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6" name="Down Arrow 15"/>
          <p:cNvSpPr/>
          <p:nvPr/>
        </p:nvSpPr>
        <p:spPr>
          <a:xfrm>
            <a:off x="4530682" y="4392328"/>
            <a:ext cx="484632" cy="37380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7" name="Down Arrow 16"/>
          <p:cNvSpPr/>
          <p:nvPr/>
        </p:nvSpPr>
        <p:spPr>
          <a:xfrm>
            <a:off x="4565457" y="5218068"/>
            <a:ext cx="484632" cy="37380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8673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Implementation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 smtClean="0"/>
              <a:t>Tools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smtClean="0"/>
              <a:t>- Ubuntu </a:t>
            </a:r>
          </a:p>
          <a:p>
            <a:pPr marL="0" indent="0">
              <a:buNone/>
            </a:pPr>
            <a:r>
              <a:rPr lang="en-ZA" dirty="0" smtClean="0"/>
              <a:t>	- smart phone</a:t>
            </a:r>
          </a:p>
          <a:p>
            <a:pPr marL="0" indent="0">
              <a:buNone/>
            </a:pPr>
            <a:r>
              <a:rPr lang="en-ZA" dirty="0" smtClean="0"/>
              <a:t>	- Android SDK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smtClean="0"/>
              <a:t>- web server (Lamp server)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smtClean="0"/>
              <a:t>- java (Eclipse)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smtClean="0"/>
              <a:t>- </a:t>
            </a:r>
            <a:r>
              <a:rPr lang="en-ZA" dirty="0" err="1" smtClean="0"/>
              <a:t>Imagemagick</a:t>
            </a:r>
            <a:endParaRPr lang="en-ZA" dirty="0" smtClean="0"/>
          </a:p>
          <a:p>
            <a:pPr marL="0" indent="0">
              <a:buNone/>
            </a:pPr>
            <a:r>
              <a:rPr lang="en-ZA" dirty="0" smtClean="0"/>
              <a:t>	- </a:t>
            </a:r>
            <a:r>
              <a:rPr lang="en-ZA" dirty="0" err="1" smtClean="0"/>
              <a:t>Tesseract</a:t>
            </a:r>
            <a:r>
              <a:rPr lang="en-ZA" dirty="0" smtClean="0"/>
              <a:t> OCR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smtClean="0"/>
              <a:t>- translation program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smtClean="0"/>
              <a:t>- Text-To-Speech (</a:t>
            </a:r>
            <a:r>
              <a:rPr lang="en-ZA" dirty="0" err="1" smtClean="0"/>
              <a:t>espeak</a:t>
            </a:r>
            <a:r>
              <a:rPr lang="en-ZA" dirty="0" smtClean="0"/>
              <a:t> / Android TTS)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77698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Problems encountered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Design a system for blind people (testing)</a:t>
            </a:r>
          </a:p>
          <a:p>
            <a:endParaRPr lang="en-US" dirty="0"/>
          </a:p>
          <a:p>
            <a:r>
              <a:rPr lang="en-US" dirty="0" smtClean="0"/>
              <a:t>Provide accurate results (OCR)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03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Progression until today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Image </a:t>
            </a:r>
            <a:r>
              <a:rPr lang="en-ZA" dirty="0" smtClean="0"/>
              <a:t>pre-processing</a:t>
            </a:r>
            <a:endParaRPr lang="en-ZA" dirty="0"/>
          </a:p>
          <a:p>
            <a:r>
              <a:rPr lang="en-ZA" dirty="0" smtClean="0"/>
              <a:t>Web server </a:t>
            </a:r>
            <a:endParaRPr lang="en-ZA" dirty="0"/>
          </a:p>
          <a:p>
            <a:r>
              <a:rPr lang="en-ZA" dirty="0" smtClean="0"/>
              <a:t>Optical Character Recognition</a:t>
            </a:r>
          </a:p>
          <a:p>
            <a:r>
              <a:rPr lang="en-ZA" dirty="0" smtClean="0"/>
              <a:t>Text to Speech</a:t>
            </a:r>
          </a:p>
          <a:p>
            <a:r>
              <a:rPr lang="en-ZA" dirty="0" smtClean="0"/>
              <a:t>Translation </a:t>
            </a:r>
          </a:p>
          <a:p>
            <a:r>
              <a:rPr lang="en-ZA" dirty="0"/>
              <a:t>Client interface (just starting)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3265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177</TotalTime>
  <Words>219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Phone Reader Project</vt:lpstr>
      <vt:lpstr>Presentation</vt:lpstr>
      <vt:lpstr>PowerPoint Presentation</vt:lpstr>
      <vt:lpstr>PowerPoint Presentation</vt:lpstr>
      <vt:lpstr>Related work</vt:lpstr>
      <vt:lpstr>Design of the system</vt:lpstr>
      <vt:lpstr>Implementation</vt:lpstr>
      <vt:lpstr>Problems encountered</vt:lpstr>
      <vt:lpstr>Progression until today</vt:lpstr>
      <vt:lpstr>Functionalities not developed yet</vt:lpstr>
      <vt:lpstr>Current results</vt:lpstr>
      <vt:lpstr>PowerPoint Presentation</vt:lpstr>
    </vt:vector>
  </TitlesOfParts>
  <Company>Rhodes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marilyn bihina</dc:creator>
  <cp:lastModifiedBy>Marilyn Bihina</cp:lastModifiedBy>
  <cp:revision>71</cp:revision>
  <dcterms:created xsi:type="dcterms:W3CDTF">2012-07-17T12:18:54Z</dcterms:created>
  <dcterms:modified xsi:type="dcterms:W3CDTF">2012-07-31T08:48:00Z</dcterms:modified>
</cp:coreProperties>
</file>