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3" r:id="rId9"/>
    <p:sldId id="264" r:id="rId10"/>
    <p:sldId id="267" r:id="rId11"/>
    <p:sldId id="271" r:id="rId12"/>
    <p:sldId id="268" r:id="rId13"/>
    <p:sldId id="274" r:id="rId14"/>
    <p:sldId id="270" r:id="rId15"/>
    <p:sldId id="269" r:id="rId16"/>
    <p:sldId id="265" r:id="rId17"/>
    <p:sldId id="27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193A-8164-43D2-8844-F093CE4B14E1}" type="datetimeFigureOut">
              <a:rPr lang="en-ZA" smtClean="0"/>
              <a:t>2012/10/29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10AC-5A2E-4177-AF79-56E5F1379A2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039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F521-3D65-4E5E-912F-8BBAB3521466}" type="datetime1">
              <a:rPr lang="en-ZA" smtClean="0"/>
              <a:t>2012/10/29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00AE-B98B-401D-9A55-44DE974BA38C}" type="datetime1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66BE-8AC5-48EF-8725-7FAED1F1A261}" type="datetime1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6BF45-0775-4B0B-93B2-68F75FC8ABCA}" type="datetime1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BE64-F2FD-4BB2-9DEE-A5D02834174A}" type="datetime1">
              <a:rPr lang="en-ZA" smtClean="0"/>
              <a:t>2012/10/29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4C0F-B5ED-489A-85F7-989A26A4EB77}" type="datetime1">
              <a:rPr lang="en-ZA" smtClean="0"/>
              <a:t>2012/10/29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AA9B3-B977-40F2-A405-9DC1B223CD6A}" type="datetime1">
              <a:rPr lang="en-ZA" smtClean="0"/>
              <a:t>2012/10/29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989B4-2389-4A9C-B131-6440BC5ADF08}" type="datetime1">
              <a:rPr lang="en-ZA" smtClean="0"/>
              <a:t>2012/10/29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DB32-95BB-47D6-8352-E511F39FBD89}" type="datetime1">
              <a:rPr lang="en-ZA" smtClean="0"/>
              <a:t>2012/10/29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DB7E-855A-4CE3-9000-230E50422BFF}" type="datetime1">
              <a:rPr lang="en-ZA" smtClean="0"/>
              <a:t>2012/10/29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033C-EF0E-4190-B9C6-47C6A8624C92}" type="datetime1">
              <a:rPr lang="en-ZA" smtClean="0"/>
              <a:t>2012/10/29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79B9C-DD3A-4BD3-856B-5403A93A9C8A}" type="datetime1">
              <a:rPr lang="en-ZA" smtClean="0"/>
              <a:t>2012/10/29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BB14D-DFEA-482D-8C8E-A39B4BA6A006}" type="slidenum">
              <a:rPr lang="en-ZA" smtClean="0"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04088"/>
            <a:ext cx="8229600" cy="207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 smtClean="0"/>
              <a:t>Phone Reader Project</a:t>
            </a:r>
            <a:endParaRPr lang="en-Z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35480"/>
            <a:ext cx="8229600" cy="3941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Presenter: Marilyn Bihina</a:t>
            </a:r>
          </a:p>
          <a:p>
            <a:pPr algn="r"/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en-Z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ZA" dirty="0" smtClean="0">
                <a:solidFill>
                  <a:schemeClr val="accent1">
                    <a:lumMod val="75000"/>
                  </a:schemeClr>
                </a:solidFill>
              </a:rPr>
              <a:t>Supervisor: James Connan</a:t>
            </a:r>
            <a:endParaRPr lang="en-Z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</a:t>
            </a:fld>
            <a:endParaRPr lang="en-ZA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903088" cy="6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83" y="69269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Tests with good picture quality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en-ZA" dirty="0" smtClean="0"/>
              <a:t>Original Image			Processed Image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10</a:t>
            </a:fld>
            <a:endParaRPr lang="en-Z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72" y="2204864"/>
            <a:ext cx="44447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48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en-ZA" sz="4000" dirty="0"/>
              <a:t>Tesseract </a:t>
            </a:r>
            <a:r>
              <a:rPr lang="en-ZA" sz="4000" dirty="0" smtClean="0"/>
              <a:t>results from a good picture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11</a:t>
            </a:fld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07" y="1916832"/>
            <a:ext cx="858217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5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Tests with </a:t>
            </a:r>
            <a:r>
              <a:rPr lang="en-ZA" dirty="0" smtClean="0"/>
              <a:t>bad picture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12</a:t>
            </a:fld>
            <a:endParaRPr lang="en-Z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" y="1052514"/>
            <a:ext cx="7641979" cy="507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670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/>
              <a:t>Tesseract results from not processed bad image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13</a:t>
            </a:fld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280920" cy="35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3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631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Bad quality processed image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14</a:t>
            </a:fld>
            <a:endParaRPr lang="en-Z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0406"/>
            <a:ext cx="7613925" cy="51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09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/>
              <a:t>Tesseract results from bad processed image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15</a:t>
            </a:fld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50581" cy="345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6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>F</a:t>
            </a:r>
            <a:r>
              <a:rPr lang="en-ZA" dirty="0" smtClean="0"/>
              <a:t>uture work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91264" cy="3672408"/>
          </a:xfrm>
        </p:spPr>
        <p:txBody>
          <a:bodyPr/>
          <a:lstStyle/>
          <a:p>
            <a:r>
              <a:rPr lang="en-ZA" dirty="0" smtClean="0"/>
              <a:t>Display </a:t>
            </a:r>
            <a:r>
              <a:rPr lang="en-ZA" dirty="0" smtClean="0"/>
              <a:t>special characters(é, ï, </a:t>
            </a:r>
            <a:r>
              <a:rPr lang="en-ZA" dirty="0"/>
              <a:t>ç</a:t>
            </a:r>
            <a:r>
              <a:rPr lang="en-ZA" dirty="0" smtClean="0"/>
              <a:t>) in translated text</a:t>
            </a:r>
          </a:p>
          <a:p>
            <a:endParaRPr lang="en-ZA" dirty="0"/>
          </a:p>
          <a:p>
            <a:r>
              <a:rPr lang="en-ZA" dirty="0" smtClean="0"/>
              <a:t>Include </a:t>
            </a:r>
            <a:r>
              <a:rPr lang="en-ZA" dirty="0" smtClean="0"/>
              <a:t>a spell checker to improve the final text</a:t>
            </a:r>
          </a:p>
          <a:p>
            <a:endParaRPr lang="en-ZA" dirty="0"/>
          </a:p>
          <a:p>
            <a:r>
              <a:rPr lang="en-ZA" dirty="0" smtClean="0"/>
              <a:t>Allow more languages to be recognized and translated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7518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Conclusion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4000" dirty="0" smtClean="0"/>
              <a:t>Main challenge: take a good picture!!!!</a:t>
            </a:r>
            <a:endParaRPr lang="en-Z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558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Questions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8000" dirty="0">
                <a:solidFill>
                  <a:schemeClr val="bg2">
                    <a:lumMod val="50000"/>
                  </a:schemeClr>
                </a:solidFill>
              </a:rPr>
              <a:t>????????????</a:t>
            </a:r>
          </a:p>
          <a:p>
            <a:pPr marL="0" indent="0" algn="ctr">
              <a:buNone/>
            </a:pPr>
            <a:r>
              <a:rPr lang="en-ZA" sz="8000" dirty="0">
                <a:solidFill>
                  <a:schemeClr val="bg2">
                    <a:lumMod val="50000"/>
                  </a:schemeClr>
                </a:solidFill>
              </a:rPr>
              <a:t>????????????</a:t>
            </a:r>
          </a:p>
          <a:p>
            <a:pPr marL="0" indent="0" algn="r">
              <a:buNone/>
            </a:pPr>
            <a:r>
              <a:rPr lang="en-ZA" sz="8000" dirty="0">
                <a:solidFill>
                  <a:schemeClr val="bg2">
                    <a:lumMod val="50000"/>
                  </a:schemeClr>
                </a:solidFill>
              </a:rPr>
              <a:t>????????????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559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Overview of the presentation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Intro - </a:t>
            </a:r>
            <a:r>
              <a:rPr lang="en-ZA" dirty="0" smtClean="0"/>
              <a:t>Statement </a:t>
            </a:r>
            <a:r>
              <a:rPr lang="en-ZA" dirty="0" smtClean="0"/>
              <a:t>of the problem</a:t>
            </a:r>
          </a:p>
          <a:p>
            <a:r>
              <a:rPr lang="en-ZA" dirty="0" smtClean="0"/>
              <a:t>Description </a:t>
            </a:r>
            <a:r>
              <a:rPr lang="en-ZA" dirty="0" smtClean="0"/>
              <a:t>of the Phone Reader project </a:t>
            </a:r>
          </a:p>
          <a:p>
            <a:r>
              <a:rPr lang="en-ZA" dirty="0" smtClean="0"/>
              <a:t>Design </a:t>
            </a:r>
            <a:r>
              <a:rPr lang="en-ZA" dirty="0" smtClean="0"/>
              <a:t>of the system</a:t>
            </a:r>
          </a:p>
          <a:p>
            <a:r>
              <a:rPr lang="en-ZA" dirty="0" smtClean="0"/>
              <a:t>Implementation</a:t>
            </a:r>
          </a:p>
          <a:p>
            <a:r>
              <a:rPr lang="en-ZA" dirty="0" smtClean="0"/>
              <a:t>Demo</a:t>
            </a:r>
            <a:endParaRPr lang="en-ZA" dirty="0"/>
          </a:p>
          <a:p>
            <a:r>
              <a:rPr lang="en-ZA" dirty="0" smtClean="0"/>
              <a:t>Tests </a:t>
            </a:r>
            <a:endParaRPr lang="en-ZA" dirty="0" smtClean="0"/>
          </a:p>
          <a:p>
            <a:r>
              <a:rPr lang="en-ZA" dirty="0" smtClean="0"/>
              <a:t>Future work</a:t>
            </a:r>
          </a:p>
          <a:p>
            <a:r>
              <a:rPr lang="en-ZA" dirty="0" smtClean="0"/>
              <a:t>Questions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59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ZA" dirty="0" smtClean="0"/>
              <a:t>Reading and understanding a text can be difficult for:</a:t>
            </a:r>
          </a:p>
          <a:p>
            <a:pPr lvl="1"/>
            <a:r>
              <a:rPr lang="en-ZA" dirty="0" smtClean="0"/>
              <a:t>Non-native speakers</a:t>
            </a:r>
          </a:p>
          <a:p>
            <a:pPr lvl="1"/>
            <a:r>
              <a:rPr lang="en-ZA" dirty="0" smtClean="0"/>
              <a:t>Dyslectics and blind people</a:t>
            </a:r>
          </a:p>
          <a:p>
            <a:pPr lvl="1"/>
            <a:r>
              <a:rPr lang="en-ZA" dirty="0" smtClean="0"/>
              <a:t>Illiterates</a:t>
            </a:r>
          </a:p>
          <a:p>
            <a:pPr marL="0" indent="0">
              <a:buNone/>
            </a:pPr>
            <a:endParaRPr lang="en-ZA" dirty="0" smtClean="0"/>
          </a:p>
          <a:p>
            <a:r>
              <a:rPr lang="en-ZA" dirty="0" smtClean="0"/>
              <a:t>The Phone </a:t>
            </a:r>
            <a:r>
              <a:rPr lang="en-ZA" dirty="0"/>
              <a:t>R</a:t>
            </a:r>
            <a:r>
              <a:rPr lang="en-ZA" dirty="0" smtClean="0"/>
              <a:t>eader project aims to help users read and understand a </a:t>
            </a:r>
            <a:r>
              <a:rPr lang="en-ZA" dirty="0" smtClean="0"/>
              <a:t>text from a picture.</a:t>
            </a:r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Statement of the problem</a:t>
            </a: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249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 </a:t>
            </a:r>
            <a:r>
              <a:rPr lang="en-ZA" dirty="0"/>
              <a:t/>
            </a:r>
            <a:br>
              <a:rPr lang="en-ZA" dirty="0"/>
            </a:br>
            <a:r>
              <a:rPr lang="en-ZA" sz="4000" dirty="0" smtClean="0"/>
              <a:t>Description of the Phone Reader project</a:t>
            </a:r>
            <a:endParaRPr lang="en-Z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767808"/>
          </a:xfrm>
        </p:spPr>
        <p:txBody>
          <a:bodyPr/>
          <a:lstStyle/>
          <a:p>
            <a:r>
              <a:rPr lang="en-ZA" dirty="0"/>
              <a:t>What is a phone reader?</a:t>
            </a:r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 smtClean="0"/>
              <a:t>Photo of text converted to speech through a phone.</a:t>
            </a:r>
            <a:endParaRPr lang="en-Z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57879"/>
            <a:ext cx="1722833" cy="114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25" y="2116504"/>
            <a:ext cx="1261327" cy="11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66" y="2348880"/>
            <a:ext cx="903088" cy="66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401386" y="2687311"/>
            <a:ext cx="538873" cy="131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4139952" y="2671446"/>
            <a:ext cx="481924" cy="13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30979"/>
            <a:ext cx="765947" cy="6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6084168" y="2689096"/>
            <a:ext cx="481924" cy="134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006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83224"/>
            <a:ext cx="8229600" cy="576064"/>
          </a:xfrm>
        </p:spPr>
        <p:txBody>
          <a:bodyPr>
            <a:noAutofit/>
          </a:bodyPr>
          <a:lstStyle/>
          <a:p>
            <a:r>
              <a:rPr lang="en-ZA" sz="4000" dirty="0"/>
              <a:t>Design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5</a:t>
            </a:fld>
            <a:endParaRPr lang="en-Z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9288"/>
            <a:ext cx="7560840" cy="561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11560" y="3284984"/>
            <a:ext cx="777686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3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Implementation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988949"/>
              </p:ext>
            </p:extLst>
          </p:nvPr>
        </p:nvGraphicFramePr>
        <p:xfrm>
          <a:off x="1115616" y="1340768"/>
          <a:ext cx="697967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1562"/>
                <a:gridCol w="3868109"/>
              </a:tblGrid>
              <a:tr h="3056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System specifications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3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Operating system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Ubuntu 11.04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Android </a:t>
                      </a:r>
                      <a:r>
                        <a:rPr lang="en-ZA" sz="2000" dirty="0" smtClean="0">
                          <a:effectLst/>
                        </a:rPr>
                        <a:t>2.1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0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Programming languages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PHP 5.0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Java OpenJDK 6 Runtime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HTTP server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LAMP server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Processing software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Imagemagick 6.8.0-2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OCR program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Tesseract OCR 2.04-2.1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Translation program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Apertium 3.1.0-1.2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Database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MySQL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5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Smart phones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>
                          <a:effectLst/>
                        </a:rPr>
                        <a:t> </a:t>
                      </a:r>
                      <a:endParaRPr lang="en-Z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HTC Desire C with Android 2.1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Samsung Galaxy Tab GT-P1000 with Android 2.2.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071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Implementation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075240" cy="4896544"/>
          </a:xfrm>
        </p:spPr>
        <p:txBody>
          <a:bodyPr/>
          <a:lstStyle/>
          <a:p>
            <a:r>
              <a:rPr lang="en-ZA" sz="2400" b="1" dirty="0" smtClean="0"/>
              <a:t>Pre-processing methods used with Imagemagick:</a:t>
            </a:r>
          </a:p>
          <a:p>
            <a:pPr marL="0" indent="0">
              <a:buNone/>
            </a:pPr>
            <a:endParaRPr lang="en-ZA" dirty="0" smtClean="0"/>
          </a:p>
          <a:p>
            <a:pPr lvl="1"/>
            <a:r>
              <a:rPr lang="en-ZA" dirty="0" smtClean="0"/>
              <a:t>Crop</a:t>
            </a:r>
          </a:p>
          <a:p>
            <a:pPr lvl="1"/>
            <a:r>
              <a:rPr lang="en-ZA" dirty="0" smtClean="0"/>
              <a:t>Despeckle</a:t>
            </a:r>
          </a:p>
          <a:p>
            <a:pPr lvl="1"/>
            <a:r>
              <a:rPr lang="en-ZA" dirty="0" smtClean="0"/>
              <a:t>Grayscale</a:t>
            </a:r>
          </a:p>
          <a:p>
            <a:pPr lvl="1"/>
            <a:r>
              <a:rPr lang="en-ZA" dirty="0" smtClean="0"/>
              <a:t>Threshold</a:t>
            </a:r>
          </a:p>
          <a:p>
            <a:pPr lvl="1"/>
            <a:r>
              <a:rPr lang="en-ZA" dirty="0" smtClean="0"/>
              <a:t>Deskew</a:t>
            </a:r>
          </a:p>
          <a:p>
            <a:pPr lvl="1"/>
            <a:r>
              <a:rPr lang="en-ZA" dirty="0" smtClean="0"/>
              <a:t>Unsharp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7</a:t>
            </a:fld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81" y="1878359"/>
            <a:ext cx="3202567" cy="212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K:\imgToProcess\tif_image190363944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81" y="5088731"/>
            <a:ext cx="3250373" cy="52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660232" y="422108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>
            <a:off x="5193481" y="2348880"/>
            <a:ext cx="32025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93481" y="2780928"/>
            <a:ext cx="32025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96048" y="2348880"/>
            <a:ext cx="0" cy="432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93481" y="2348880"/>
            <a:ext cx="0" cy="4320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4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Demo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Video 1</a:t>
            </a:r>
          </a:p>
          <a:p>
            <a:r>
              <a:rPr lang="en-ZA" dirty="0" smtClean="0"/>
              <a:t>Video 2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21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896544" cy="57606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Tests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B14D-DFEA-482D-8C8E-A39B4BA6A006}" type="slidenum">
              <a:rPr lang="en-ZA" smtClean="0"/>
              <a:t>9</a:t>
            </a:fld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4094"/>
            <a:ext cx="384042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04456" cy="18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9080"/>
            <a:ext cx="3211956" cy="22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149080"/>
            <a:ext cx="3687625" cy="22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936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1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0291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2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485875" y="4025860"/>
            <a:ext cx="34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3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779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4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5284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578</TotalTime>
  <Words>263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Overview of the presentation</vt:lpstr>
      <vt:lpstr>Statement of the problem</vt:lpstr>
      <vt:lpstr>  Description of the Phone Reader project</vt:lpstr>
      <vt:lpstr>Design of the system</vt:lpstr>
      <vt:lpstr>     Implementation</vt:lpstr>
      <vt:lpstr>Implementation</vt:lpstr>
      <vt:lpstr>Demo</vt:lpstr>
      <vt:lpstr>Tests</vt:lpstr>
      <vt:lpstr>Tests with good picture quality</vt:lpstr>
      <vt:lpstr>Tesseract results from a good picture</vt:lpstr>
      <vt:lpstr>Tests with bad picture</vt:lpstr>
      <vt:lpstr>Tesseract results from not processed bad image</vt:lpstr>
      <vt:lpstr>Bad quality processed image</vt:lpstr>
      <vt:lpstr>Tesseract results from bad processed image</vt:lpstr>
      <vt:lpstr>       Future work</vt:lpstr>
      <vt:lpstr>Conclusion</vt:lpstr>
      <vt:lpstr>Questions </vt:lpstr>
    </vt:vector>
  </TitlesOfParts>
  <Company>Rhodes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Marilyn Bihina</dc:creator>
  <cp:lastModifiedBy>Marilyn Bihina</cp:lastModifiedBy>
  <cp:revision>62</cp:revision>
  <dcterms:created xsi:type="dcterms:W3CDTF">2012-10-28T11:25:18Z</dcterms:created>
  <dcterms:modified xsi:type="dcterms:W3CDTF">2012-10-29T18:10:00Z</dcterms:modified>
</cp:coreProperties>
</file>