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17"/>
  </p:notesMasterIdLst>
  <p:handoutMasterIdLst>
    <p:handoutMasterId r:id="rId18"/>
  </p:handoutMasterIdLst>
  <p:sldIdLst>
    <p:sldId id="256" r:id="rId2"/>
    <p:sldId id="270" r:id="rId3"/>
    <p:sldId id="257" r:id="rId4"/>
    <p:sldId id="258" r:id="rId5"/>
    <p:sldId id="259" r:id="rId6"/>
    <p:sldId id="261" r:id="rId7"/>
    <p:sldId id="262" r:id="rId8"/>
    <p:sldId id="266" r:id="rId9"/>
    <p:sldId id="268" r:id="rId10"/>
    <p:sldId id="265" r:id="rId11"/>
    <p:sldId id="273" r:id="rId12"/>
    <p:sldId id="274" r:id="rId13"/>
    <p:sldId id="275" r:id="rId14"/>
    <p:sldId id="276" r:id="rId15"/>
    <p:sldId id="269" r:id="rId16"/>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0A0A0"/>
  </p:clrMru>
</p:presentationPr>
</file>

<file path=ppt/tableStyles.xml><?xml version="1.0" encoding="utf-8"?>
<a:tblStyleLst xmlns:a="http://schemas.openxmlformats.org/drawingml/2006/main" def="{B301B821-A1FF-4177-AEE7-76D212191A09}">
  <a:tblStyle styleId="{B301B821-A1FF-4177-AEE7-76D212191A09}" styleName="Medium Style 9">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2H>
      <a:tcStyle>
        <a:tcBdr/>
      </a:tcStyle>
    </a:band2H>
    <a:band1V>
      <a:tcStyle>
        <a:tcBdr/>
        <a:fill>
          <a:solidFill>
            <a:schemeClr val="accent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1"/>
          </a:solidFill>
        </a:fill>
      </a:tcStyle>
    </a:firstRow>
    <a:neCell>
      <a:tcStyle>
        <a:tcBdr/>
      </a:tcStyle>
    </a:neCell>
    <a:nwCell>
      <a:tcStyle>
        <a:tcBdr/>
      </a:tcStyle>
    </a:nwCell>
  </a:tblStyle>
  <a:tblStyle styleId="{9DCAF9ED-07DC-4A11-8D7F-57B35C25682E}" styleName="Medium Style 10">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2H>
      <a:tcStyle>
        <a:tcBdr/>
      </a:tcStyle>
    </a:band2H>
    <a:band1V>
      <a:tcStyle>
        <a:tcBdr/>
        <a:fill>
          <a:solidFill>
            <a:schemeClr val="accent2">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2"/>
          </a:solidFill>
        </a:fill>
      </a:tcStyle>
    </a:firstRow>
    <a:neCell>
      <a:tcStyle>
        <a:tcBdr/>
      </a:tcStyle>
    </a:neCell>
    <a:nwCell>
      <a:tcStyle>
        <a:tcBdr/>
      </a:tcStyle>
    </a:nwCell>
  </a:tblStyle>
  <a:tblStyle styleId="{793D81CF-94F2-401A-BA57-92F5A7B2D0C5}" styleName="Medium Style 8">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2H>
      <a:tcStyle>
        <a:tcBdr/>
      </a:tcStyle>
    </a:band2H>
    <a:band1V>
      <a:tcStyle>
        <a:tcBdr/>
        <a:fill>
          <a:solidFill>
            <a:schemeClr val="dk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dk1"/>
          </a:solidFill>
        </a:fill>
      </a:tcStyle>
    </a:firstRow>
    <a:neCell>
      <a:tcStyle>
        <a:tcBdr/>
      </a:tcStyle>
    </a:neCell>
    <a:nwCell>
      <a:tcStyle>
        <a:tcBdr/>
      </a:tcStyle>
    </a:nwCell>
  </a:tblStyle>
  <a:tblStyle styleId="{5FD0F851-EC5A-4D38-B0AD-8093EC10F338}" styleName="Light Style 6">
    <a:wholeTbl>
      <a:tcTxStyle>
        <a:fontRef idx="minor">
          <a:scrgbClr r="0" g="0" b="0"/>
        </a:fontRef>
        <a:schemeClr val="accent5"/>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seCell>
      <a:tcStyle>
        <a:tcBdr/>
      </a:tcStyle>
    </a:seCell>
    <a:swCell>
      <a:tcStyle>
        <a:tcBdr/>
      </a:tcStyle>
    </a:swCell>
    <a:firstRow>
      <a:tcTxStyle b="on"/>
      <a:tcStyle>
        <a:tcBdr>
          <a:bottom>
            <a:ln w="12700" cmpd="sng">
              <a:solidFill>
                <a:schemeClr val="accent5"/>
              </a:solidFill>
            </a:ln>
          </a:bottom>
        </a:tcBdr>
        <a:fill>
          <a:noFill/>
        </a:fill>
      </a:tcStyle>
    </a:firstRow>
    <a:neCell>
      <a:tcStyle>
        <a:tcBdr/>
      </a:tcStyle>
    </a:neCell>
    <a:nwCell>
      <a:tcStyle>
        <a:tcBdr/>
      </a:tcStyle>
    </a:nwCell>
  </a:tblStyle>
  <a:tblStyle styleId="{1FECB4D8-DB02-4DC6-A0A2-4F2EBAE1DC90}" styleName="Medium Style 11">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2H>
      <a:tcStyle>
        <a:tcBdr/>
      </a:tcStyle>
    </a:band2H>
    <a:band1V>
      <a:tcStyle>
        <a:tcBdr/>
        <a:fill>
          <a:solidFill>
            <a:schemeClr val="accent3">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3"/>
          </a:solidFill>
        </a:fill>
      </a:tcStyle>
    </a:firstRow>
    <a:neCell>
      <a:tcStyle>
        <a:tcBdr/>
      </a:tcStyle>
    </a:neCell>
    <a:nwCell>
      <a:tcStyle>
        <a:tcBdr/>
      </a:tcStyle>
    </a:nwCell>
  </a:tblStyle>
  <a:tblStyle styleId="{3B4B98B0-60AC-42C2-AFA5-B58CD77FA1E5}" styleName="Light Style 2">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seCell>
      <a:tcStyle>
        <a:tcBdr/>
      </a:tcStyle>
    </a:seCell>
    <a:swCell>
      <a:tcStyle>
        <a:tcBdr/>
      </a:tcStyle>
    </a:swCell>
    <a:firstRow>
      <a:tcTxStyle b="on"/>
      <a:tcStyle>
        <a:tcBdr>
          <a:bottom>
            <a:ln w="12700" cmpd="sng">
              <a:solidFill>
                <a:schemeClr val="accent1"/>
              </a:solidFill>
            </a:ln>
          </a:bottom>
        </a:tcBdr>
        <a:fill>
          <a:noFill/>
        </a:fill>
      </a:tcStyle>
    </a:firstRow>
    <a:neCell>
      <a:tcStyle>
        <a:tcBdr/>
      </a:tcStyle>
    </a:neCell>
    <a:nwCell>
      <a:tcStyle>
        <a:tcBdr/>
      </a:tcStyle>
    </a:nwCell>
  </a:tblStyle>
  <a:tblStyle styleId="{0E3FDE45-AF77-4B5C-9715-49D594BDF05E}" styleName="Light Style 3">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seCell>
      <a:tcStyle>
        <a:tcBdr/>
      </a:tcStyle>
    </a:seCell>
    <a:swCell>
      <a:tcStyle>
        <a:tcBdr/>
      </a:tcStyle>
    </a:swCell>
    <a:firstRow>
      <a:tcTxStyle b="on"/>
      <a:tcStyle>
        <a:tcBdr>
          <a:bottom>
            <a:ln w="12700" cmpd="sng">
              <a:solidFill>
                <a:schemeClr val="accent2"/>
              </a:solidFill>
            </a:ln>
          </a:bottom>
        </a:tcBdr>
        <a:fill>
          <a:no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48" autoAdjust="0"/>
    <p:restoredTop sz="88034" autoAdjust="0"/>
  </p:normalViewPr>
  <p:slideViewPr>
    <p:cSldViewPr>
      <p:cViewPr>
        <p:scale>
          <a:sx n="100" d="100"/>
          <a:sy n="100" d="100"/>
        </p:scale>
        <p:origin x="-276" y="-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extLst/>
          </a:lstStyle>
          <a:p>
            <a:endParaRPr lang="en-US" dirty="0"/>
          </a:p>
        </p:txBody>
      </p:sp>
      <p:sp>
        <p:nvSpPr>
          <p:cNvPr id="3" name="Rectangle 3"/>
          <p:cNvSpPr>
            <a:spLocks noGrp="1"/>
          </p:cNvSpPr>
          <p:nvPr>
            <p:ph type="dt" sz="quarter" idx="1"/>
          </p:nvPr>
        </p:nvSpPr>
        <p:spPr>
          <a:xfrm>
            <a:off x="3884613" y="0"/>
            <a:ext cx="2971800" cy="457200"/>
          </a:xfrm>
          <a:prstGeom prst="rect">
            <a:avLst/>
          </a:prstGeom>
        </p:spPr>
        <p:txBody>
          <a:bodyPr vert="horz"/>
          <a:lstStyle>
            <a:extLst/>
          </a:lstStyle>
          <a:p>
            <a:fld id="{31555DB1-8736-42A3-B48D-2B08FB93332A}" type="datetimeFigureOut">
              <a:rPr lang="en-US" smtClean="0"/>
              <a:pPr/>
              <a:t>8/3/2009</a:t>
            </a:fld>
            <a:endParaRPr lang="en-US" dirty="0"/>
          </a:p>
        </p:txBody>
      </p:sp>
      <p:sp>
        <p:nvSpPr>
          <p:cNvPr id="4" name="Rectangle 4"/>
          <p:cNvSpPr>
            <a:spLocks noGrp="1"/>
          </p:cNvSpPr>
          <p:nvPr>
            <p:ph type="ftr" sz="quarter" idx="2"/>
          </p:nvPr>
        </p:nvSpPr>
        <p:spPr>
          <a:xfrm>
            <a:off x="0" y="8685213"/>
            <a:ext cx="2971800" cy="457200"/>
          </a:xfrm>
          <a:prstGeom prst="rect">
            <a:avLst/>
          </a:prstGeom>
        </p:spPr>
        <p:txBody>
          <a:bodyPr vert="horz"/>
          <a:lstStyle>
            <a:extLst/>
          </a:lstStyle>
          <a:p>
            <a:endParaRPr lang="en-US" dirty="0"/>
          </a:p>
        </p:txBody>
      </p:sp>
      <p:sp>
        <p:nvSpPr>
          <p:cNvPr id="5" name="Rectangle 5"/>
          <p:cNvSpPr>
            <a:spLocks noGrp="1"/>
          </p:cNvSpPr>
          <p:nvPr>
            <p:ph type="sldNum" sz="quarter" idx="3"/>
          </p:nvPr>
        </p:nvSpPr>
        <p:spPr>
          <a:xfrm>
            <a:off x="3884613" y="8685213"/>
            <a:ext cx="2971800" cy="457200"/>
          </a:xfrm>
          <a:prstGeom prst="rect">
            <a:avLst/>
          </a:prstGeom>
        </p:spPr>
        <p:txBody>
          <a:bodyPr vert="horz"/>
          <a:lstStyle>
            <a:extLst/>
          </a:lstStyle>
          <a:p>
            <a:fld id="{5400D380-E0D7-4EB1-B91E-BFCC7DA7F29D}"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extLst/>
          </a:lstStyle>
          <a:p>
            <a:endParaRPr lang="en-US" dirty="0"/>
          </a:p>
        </p:txBody>
      </p:sp>
      <p:sp>
        <p:nvSpPr>
          <p:cNvPr id="3" name="Rectangle 3"/>
          <p:cNvSpPr>
            <a:spLocks noGrp="1"/>
          </p:cNvSpPr>
          <p:nvPr>
            <p:ph type="dt" idx="1"/>
          </p:nvPr>
        </p:nvSpPr>
        <p:spPr>
          <a:xfrm>
            <a:off x="3884613" y="0"/>
            <a:ext cx="2971800" cy="457200"/>
          </a:xfrm>
          <a:prstGeom prst="rect">
            <a:avLst/>
          </a:prstGeom>
        </p:spPr>
        <p:txBody>
          <a:bodyPr vert="horz"/>
          <a:lstStyle>
            <a:extLst/>
          </a:lstStyle>
          <a:p>
            <a:fld id="{0BDB199F-A56C-4049-BA04-1447030960FF}" type="datetimeFigureOut">
              <a:rPr lang="en-US" smtClean="0"/>
              <a:pPr/>
              <a:t>8/3/2009</a:t>
            </a:fld>
            <a:endParaRPr lang="en-US" dirty="0"/>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anchor="ctr"/>
          <a:lstStyle>
            <a:extLst/>
          </a:lstStyle>
          <a:p>
            <a:endParaRPr lang="en-US" dirty="0"/>
          </a:p>
        </p:txBody>
      </p:sp>
      <p:sp>
        <p:nvSpPr>
          <p:cNvPr id="5" name="Rectangle 5"/>
          <p:cNvSpPr>
            <a:spLocks noGrp="1"/>
          </p:cNvSpPr>
          <p:nvPr>
            <p:ph type="body" sz="quarter" idx="3"/>
          </p:nvPr>
        </p:nvSpPr>
        <p:spPr>
          <a:xfrm>
            <a:off x="685800" y="4343400"/>
            <a:ext cx="5486400" cy="4114800"/>
          </a:xfrm>
          <a:prstGeom prst="rect">
            <a:avLst/>
          </a:prstGeom>
        </p:spPr>
        <p:txBody>
          <a:bodyPr vert="horz">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p:cNvSpPr>
          <p:nvPr>
            <p:ph type="ftr" sz="quarter" idx="4"/>
          </p:nvPr>
        </p:nvSpPr>
        <p:spPr>
          <a:xfrm>
            <a:off x="0" y="8685213"/>
            <a:ext cx="2971800" cy="457200"/>
          </a:xfrm>
          <a:prstGeom prst="rect">
            <a:avLst/>
          </a:prstGeom>
        </p:spPr>
        <p:txBody>
          <a:bodyPr vert="horz"/>
          <a:lstStyle>
            <a:extLst/>
          </a:lstStyle>
          <a:p>
            <a:endParaRPr lang="en-US" dirty="0"/>
          </a:p>
        </p:txBody>
      </p:sp>
      <p:sp>
        <p:nvSpPr>
          <p:cNvPr id="7" name="Rectangle 7"/>
          <p:cNvSpPr>
            <a:spLocks noGrp="1"/>
          </p:cNvSpPr>
          <p:nvPr>
            <p:ph type="sldNum" sz="quarter" idx="5"/>
          </p:nvPr>
        </p:nvSpPr>
        <p:spPr>
          <a:xfrm>
            <a:off x="3884613" y="8685213"/>
            <a:ext cx="2971800" cy="457200"/>
          </a:xfrm>
          <a:prstGeom prst="rect">
            <a:avLst/>
          </a:prstGeom>
        </p:spPr>
        <p:txBody>
          <a:bodyPr vert="horz"/>
          <a:lstStyle>
            <a:extLst/>
          </a:lstStyle>
          <a:p>
            <a:fld id="{B3A019F3-8596-4028-9847-CBD3A185B07A}"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p:spTree>
      <p:nvGrpSpPr>
        <p:cNvPr id="1" name=""/>
        <p:cNvGrpSpPr/>
        <p:nvPr/>
      </p:nvGrpSpPr>
      <p:grpSpPr>
        <a:xfrm>
          <a:off x="0" y="0"/>
          <a:ext cx="0" cy="0"/>
          <a:chOff x="0" y="0"/>
          <a:chExt cx="0" cy="0"/>
        </a:xfrm>
      </p:grpSpPr>
      <p:sp>
        <p:nvSpPr>
          <p:cNvPr id="9" name="Rectangle 10"/>
          <p:cNvSpPr/>
          <p:nvPr userDrawn="1"/>
        </p:nvSpPr>
        <p:spPr>
          <a:xfrm>
            <a:off x="0" y="3886200"/>
            <a:ext cx="9144000" cy="1803688"/>
          </a:xfrm>
          <a:prstGeom prst="rect">
            <a:avLst/>
          </a:prstGeom>
          <a:solidFill>
            <a:schemeClr val="accent6">
              <a:shade val="75000"/>
            </a:schemeClr>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3" name="Rectangle 3"/>
          <p:cNvSpPr>
            <a:spLocks noGrp="1"/>
          </p:cNvSpPr>
          <p:nvPr>
            <p:ph type="subTitle" idx="1" hasCustomPrompt="1"/>
          </p:nvPr>
        </p:nvSpPr>
        <p:spPr>
          <a:xfrm>
            <a:off x="228600" y="3962400"/>
            <a:ext cx="6934200" cy="1618488"/>
          </a:xfrm>
          <a:noFill/>
        </p:spPr>
        <p:txBody>
          <a:bodyPr anchor="ctr">
            <a:noAutofit/>
          </a:bodyPr>
          <a:lstStyle>
            <a:lvl1pPr marL="0" indent="0" algn="l">
              <a:buNone/>
              <a:defRPr sz="1800" b="0">
                <a:solidFill>
                  <a:schemeClr val="bg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dirty="0" smtClean="0"/>
              <a:t>Click to add author information</a:t>
            </a:r>
            <a:endParaRPr lang="en-US" dirty="0"/>
          </a:p>
        </p:txBody>
      </p:sp>
      <p:pic>
        <p:nvPicPr>
          <p:cNvPr id="30" name="ContosoLogo.jpg"/>
          <p:cNvPicPr>
            <a:picLocks noChangeAspect="1"/>
          </p:cNvPicPr>
          <p:nvPr/>
        </p:nvPicPr>
        <p:blipFill>
          <a:blip r:embed="rId2" cstate="print"/>
          <a:stretch>
            <a:fillRect/>
          </a:stretch>
        </p:blipFill>
        <p:spPr>
          <a:xfrm>
            <a:off x="7467600" y="5910458"/>
            <a:ext cx="1371600" cy="769609"/>
          </a:xfrm>
          <a:prstGeom prst="rect">
            <a:avLst/>
          </a:prstGeom>
          <a:noFill/>
          <a:ln>
            <a:noFill/>
          </a:ln>
        </p:spPr>
      </p:pic>
      <p:sp>
        <p:nvSpPr>
          <p:cNvPr id="8" name="Rectangle 10"/>
          <p:cNvSpPr/>
          <p:nvPr userDrawn="1"/>
        </p:nvSpPr>
        <p:spPr>
          <a:xfrm>
            <a:off x="0" y="0"/>
            <a:ext cx="9144000" cy="38862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12" name="Rectangle 11"/>
          <p:cNvSpPr/>
          <p:nvPr userDrawn="1"/>
        </p:nvSpPr>
        <p:spPr>
          <a:xfrm>
            <a:off x="0" y="5665695"/>
            <a:ext cx="9144000" cy="762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pic>
        <p:nvPicPr>
          <p:cNvPr id="11" name="Picture 5" descr="Department Logos 2008-horizontal.jpg"/>
          <p:cNvPicPr>
            <a:picLocks noChangeAspect="1"/>
          </p:cNvPicPr>
          <p:nvPr userDrawn="1"/>
        </p:nvPicPr>
        <p:blipFill>
          <a:blip r:embed="rId3" cstate="print"/>
          <a:stretch>
            <a:fillRect/>
          </a:stretch>
        </p:blipFill>
        <p:spPr bwMode="auto">
          <a:xfrm>
            <a:off x="285741" y="5867400"/>
            <a:ext cx="5124459" cy="919886"/>
          </a:xfrm>
          <a:prstGeom prst="rect">
            <a:avLst/>
          </a:prstGeom>
          <a:noFill/>
          <a:ln w="9525">
            <a:noFill/>
            <a:miter lim="800000"/>
            <a:headEnd/>
            <a:tailEnd/>
          </a:ln>
        </p:spPr>
      </p:pic>
      <p:sp>
        <p:nvSpPr>
          <p:cNvPr id="2" name="Rectangle 2"/>
          <p:cNvSpPr>
            <a:spLocks noGrp="1"/>
          </p:cNvSpPr>
          <p:nvPr>
            <p:ph type="ctrTitle"/>
          </p:nvPr>
        </p:nvSpPr>
        <p:spPr>
          <a:xfrm>
            <a:off x="228600" y="2514600"/>
            <a:ext cx="8610600" cy="1143000"/>
          </a:xfrm>
          <a:noFill/>
        </p:spPr>
        <p:txBody>
          <a:bodyPr vert="horz">
            <a:noAutofit/>
          </a:bodyPr>
          <a:lstStyle>
            <a:lvl1pPr algn="l">
              <a:defRPr sz="4000" b="1" cap="all" spc="150" baseline="0">
                <a:solidFill>
                  <a:schemeClr val="tx1"/>
                </a:solidFill>
              </a:defRPr>
            </a:lvl1pPr>
            <a:extLst/>
          </a:lstStyle>
          <a:p>
            <a:r>
              <a:rPr lang="en-US" smtClean="0"/>
              <a:t>Click to edit Master title style</a:t>
            </a:r>
            <a:endParaRPr lang="en-US" dirty="0"/>
          </a:p>
        </p:txBody>
      </p:sp>
      <p:pic>
        <p:nvPicPr>
          <p:cNvPr id="10" name="Picture 9" descr="SNRGSlides.png"/>
          <p:cNvPicPr>
            <a:picLocks noChangeAspect="1"/>
          </p:cNvPicPr>
          <p:nvPr userDrawn="1"/>
        </p:nvPicPr>
        <p:blipFill>
          <a:blip r:embed="rId4" cstate="print"/>
          <a:stretch>
            <a:fillRect/>
          </a:stretch>
        </p:blipFill>
        <p:spPr>
          <a:xfrm>
            <a:off x="5562600" y="158494"/>
            <a:ext cx="3453391" cy="1213106"/>
          </a:xfrm>
          <a:prstGeom prst="rect">
            <a:avLst/>
          </a:prstGeom>
        </p:spPr>
      </p:pic>
      <p:sp>
        <p:nvSpPr>
          <p:cNvPr id="13" name="Rectangle 12"/>
          <p:cNvSpPr/>
          <p:nvPr userDrawn="1"/>
        </p:nvSpPr>
        <p:spPr>
          <a:xfrm>
            <a:off x="0" y="3810000"/>
            <a:ext cx="9144000" cy="76200"/>
          </a:xfrm>
          <a:prstGeom prst="rect">
            <a:avLst/>
          </a:prstGeom>
          <a:solidFill>
            <a:schemeClr val="accent2"/>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extLst/>
          </a:lstStyle>
          <a:p>
            <a:r>
              <a:rPr lang="en-US" smtClean="0"/>
              <a:t>Click to edit Master title style</a:t>
            </a:r>
            <a:endParaRPr lang="en-US"/>
          </a:p>
        </p:txBody>
      </p:sp>
      <p:sp>
        <p:nvSpPr>
          <p:cNvPr id="16" name="Rectangle 8"/>
          <p:cNvSpPr>
            <a:spLocks noGrp="1"/>
          </p:cNvSpPr>
          <p:nvPr>
            <p:ph type="body" sz="quarter" idx="13" hasCustomPrompt="1"/>
          </p:nvPr>
        </p:nvSpPr>
        <p:spPr>
          <a:xfrm>
            <a:off x="304800" y="381000"/>
            <a:ext cx="3962400" cy="3810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5"/>
          </p:nvPr>
        </p:nvSpPr>
        <p:spPr>
          <a:xfrm>
            <a:off x="304800" y="762000"/>
            <a:ext cx="3962400" cy="25542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8" name="Rectangle 8"/>
          <p:cNvSpPr>
            <a:spLocks noGrp="1"/>
          </p:cNvSpPr>
          <p:nvPr>
            <p:ph type="body" sz="quarter" idx="16" hasCustomPrompt="1"/>
          </p:nvPr>
        </p:nvSpPr>
        <p:spPr>
          <a:xfrm>
            <a:off x="301752" y="3319272"/>
            <a:ext cx="3965448" cy="414528"/>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0" name="Rectangle 11"/>
          <p:cNvSpPr>
            <a:spLocks noGrp="1"/>
          </p:cNvSpPr>
          <p:nvPr>
            <p:ph sz="quarter" idx="17"/>
          </p:nvPr>
        </p:nvSpPr>
        <p:spPr>
          <a:xfrm>
            <a:off x="301752" y="3733800"/>
            <a:ext cx="3965448" cy="252069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Rectangle 8"/>
          <p:cNvSpPr>
            <a:spLocks noGrp="1"/>
          </p:cNvSpPr>
          <p:nvPr>
            <p:ph type="body" sz="quarter" idx="18" hasCustomPrompt="1"/>
          </p:nvPr>
        </p:nvSpPr>
        <p:spPr>
          <a:xfrm>
            <a:off x="4419600" y="381000"/>
            <a:ext cx="3962400" cy="3810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4" name="Rectangle 11"/>
          <p:cNvSpPr>
            <a:spLocks noGrp="1"/>
          </p:cNvSpPr>
          <p:nvPr>
            <p:ph sz="quarter" idx="19"/>
          </p:nvPr>
        </p:nvSpPr>
        <p:spPr>
          <a:xfrm>
            <a:off x="4419600" y="762000"/>
            <a:ext cx="3962400" cy="25542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5" name="Rectangle 8"/>
          <p:cNvSpPr>
            <a:spLocks noGrp="1"/>
          </p:cNvSpPr>
          <p:nvPr>
            <p:ph type="body" sz="quarter" idx="20" hasCustomPrompt="1"/>
          </p:nvPr>
        </p:nvSpPr>
        <p:spPr>
          <a:xfrm>
            <a:off x="4416552" y="3319272"/>
            <a:ext cx="3965448" cy="414528"/>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6" name="Rectangle 11"/>
          <p:cNvSpPr>
            <a:spLocks noGrp="1"/>
          </p:cNvSpPr>
          <p:nvPr>
            <p:ph sz="quarter" idx="21"/>
          </p:nvPr>
        </p:nvSpPr>
        <p:spPr>
          <a:xfrm>
            <a:off x="4416552" y="3733800"/>
            <a:ext cx="3965448" cy="252069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3" name="Rectangle 23"/>
          <p:cNvSpPr>
            <a:spLocks noGrp="1"/>
          </p:cNvSpPr>
          <p:nvPr>
            <p:ph type="dt" sz="half" idx="22"/>
          </p:nvPr>
        </p:nvSpPr>
        <p:spPr/>
        <p:txBody>
          <a:bodyPr/>
          <a:lstStyle>
            <a:extLst/>
          </a:lstStyle>
          <a:p>
            <a:pPr algn="r"/>
            <a:fld id="{CBEC585F-C108-48D6-9331-6628A0FBB73B}" type="datetime1">
              <a:rPr lang="en-US" smtClean="0"/>
              <a:pPr algn="r"/>
              <a:t>8/3/2009</a:t>
            </a:fld>
            <a:endParaRPr lang="en-US" dirty="0"/>
          </a:p>
        </p:txBody>
      </p:sp>
      <p:sp>
        <p:nvSpPr>
          <p:cNvPr id="27" name="Rectangle 27"/>
          <p:cNvSpPr>
            <a:spLocks noGrp="1"/>
          </p:cNvSpPr>
          <p:nvPr>
            <p:ph type="sldNum" sz="quarter" idx="23"/>
          </p:nvPr>
        </p:nvSpPr>
        <p:spPr/>
        <p:txBody>
          <a:bodyPr/>
          <a:lstStyle>
            <a:extLst/>
          </a:lstStyle>
          <a:p>
            <a:pPr algn="r"/>
            <a:fld id="{256D3EEF-DE4E-429D-8EC4-DDC531AFF587}" type="slidenum">
              <a:rPr lang="en-US" sz="1000" smtClean="0"/>
              <a:pPr algn="r"/>
              <a:t>‹#›</a:t>
            </a:fld>
            <a:endParaRPr lang="en-US" dirty="0"/>
          </a:p>
        </p:txBody>
      </p:sp>
      <p:sp>
        <p:nvSpPr>
          <p:cNvPr id="28" name="Rectangle 28"/>
          <p:cNvSpPr>
            <a:spLocks noGrp="1"/>
          </p:cNvSpPr>
          <p:nvPr>
            <p:ph type="ftr" sz="quarter" idx="24"/>
          </p:nvPr>
        </p:nvSpPr>
        <p:spPr/>
        <p:txBody>
          <a:bodyPr/>
          <a:lstStyle>
            <a:extLst/>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9" name="Rectangle 8"/>
          <p:cNvSpPr/>
          <p:nvPr userDrawn="1"/>
        </p:nvSpPr>
        <p:spPr>
          <a:xfrm>
            <a:off x="0" y="4038600"/>
            <a:ext cx="9144000" cy="609600"/>
          </a:xfrm>
          <a:prstGeom prst="rect">
            <a:avLst/>
          </a:prstGeom>
          <a:solidFill>
            <a:schemeClr val="accent6">
              <a:shade val="75000"/>
            </a:schemeClr>
          </a:solidFill>
          <a:ln w="25400" cap="rnd" cmpd="sng" algn="ctr">
            <a:noFill/>
            <a:prstDash val="solid"/>
          </a:ln>
          <a:effectLst/>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14" name="Title 13"/>
          <p:cNvSpPr>
            <a:spLocks noGrp="1"/>
          </p:cNvSpPr>
          <p:nvPr>
            <p:ph type="ctrTitle"/>
          </p:nvPr>
        </p:nvSpPr>
        <p:spPr>
          <a:xfrm>
            <a:off x="228600" y="4114800"/>
            <a:ext cx="7239000" cy="533400"/>
          </a:xfrm>
          <a:noFill/>
        </p:spPr>
        <p:txBody>
          <a:bodyPr vert="horz"/>
          <a:lstStyle>
            <a:lvl1pPr algn="l">
              <a:defRPr sz="3200" b="0" cap="all" spc="150" baseline="0">
                <a:solidFill>
                  <a:schemeClr val="bg1"/>
                </a:solidFill>
              </a:defRPr>
            </a:lvl1pPr>
            <a:extLst/>
          </a:lstStyle>
          <a:p>
            <a:r>
              <a:rPr lang="en-US" smtClean="0"/>
              <a:t>Click to edit Master title style</a:t>
            </a:r>
            <a:endParaRPr lang="en-US" dirty="0"/>
          </a:p>
        </p:txBody>
      </p:sp>
      <p:sp>
        <p:nvSpPr>
          <p:cNvPr id="11" name="Rectangle 10"/>
          <p:cNvSpPr/>
          <p:nvPr userDrawn="1"/>
        </p:nvSpPr>
        <p:spPr>
          <a:xfrm>
            <a:off x="0" y="4648200"/>
            <a:ext cx="9144000" cy="7852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5" name="Rectangle 4"/>
          <p:cNvSpPr/>
          <p:nvPr userDrawn="1"/>
        </p:nvSpPr>
        <p:spPr>
          <a:xfrm>
            <a:off x="0" y="4036280"/>
            <a:ext cx="9144000" cy="78520"/>
          </a:xfrm>
          <a:prstGeom prst="rect">
            <a:avLst/>
          </a:prstGeom>
          <a:solidFill>
            <a:schemeClr val="accent2"/>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ing Only">
    <p:spTree>
      <p:nvGrpSpPr>
        <p:cNvPr id="1" name=""/>
        <p:cNvGrpSpPr/>
        <p:nvPr/>
      </p:nvGrpSpPr>
      <p:grpSpPr>
        <a:xfrm>
          <a:off x="0" y="0"/>
          <a:ext cx="0" cy="0"/>
          <a:chOff x="0" y="0"/>
          <a:chExt cx="0" cy="0"/>
        </a:xfrm>
      </p:grpSpPr>
      <p:sp>
        <p:nvSpPr>
          <p:cNvPr id="29" name="Rectangle 2"/>
          <p:cNvSpPr>
            <a:spLocks noGrp="1"/>
          </p:cNvSpPr>
          <p:nvPr>
            <p:ph type="title"/>
          </p:nvPr>
        </p:nvSpPr>
        <p:spPr/>
        <p:txBody>
          <a:bodyPr/>
          <a:lstStyle>
            <a:extLst/>
          </a:lstStyle>
          <a:p>
            <a:r>
              <a:rPr lang="en-US" smtClean="0"/>
              <a:t>Click to edit Master title style</a:t>
            </a:r>
            <a:endParaRPr lang="en-US"/>
          </a:p>
        </p:txBody>
      </p:sp>
      <p:sp>
        <p:nvSpPr>
          <p:cNvPr id="19" name="Rectangle 8"/>
          <p:cNvSpPr>
            <a:spLocks noGrp="1"/>
          </p:cNvSpPr>
          <p:nvPr>
            <p:ph type="body" sz="quarter" idx="13" hasCustomPrompt="1"/>
          </p:nvPr>
        </p:nvSpPr>
        <p:spPr>
          <a:xfrm>
            <a:off x="304800" y="381000"/>
            <a:ext cx="8077200" cy="3810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7" name="Rectangle 7"/>
          <p:cNvSpPr>
            <a:spLocks noGrp="1"/>
          </p:cNvSpPr>
          <p:nvPr>
            <p:ph type="dt" sz="half" idx="14"/>
          </p:nvPr>
        </p:nvSpPr>
        <p:spPr/>
        <p:txBody>
          <a:bodyPr/>
          <a:lstStyle>
            <a:extLst/>
          </a:lstStyle>
          <a:p>
            <a:pPr algn="r"/>
            <a:fld id="{F7F1F872-C5DE-403B-85F0-1024E6CA1886}" type="datetime1">
              <a:rPr lang="en-US" smtClean="0"/>
              <a:pPr algn="r"/>
              <a:t>8/3/2009</a:t>
            </a:fld>
            <a:endParaRPr lang="en-US" dirty="0"/>
          </a:p>
        </p:txBody>
      </p:sp>
      <p:sp>
        <p:nvSpPr>
          <p:cNvPr id="8" name="Rectangle 8"/>
          <p:cNvSpPr>
            <a:spLocks noGrp="1"/>
          </p:cNvSpPr>
          <p:nvPr>
            <p:ph type="sldNum" sz="quarter" idx="15"/>
          </p:nvPr>
        </p:nvSpPr>
        <p:spPr/>
        <p:txBody>
          <a:bodyPr/>
          <a:lstStyle>
            <a:extLst/>
          </a:lstStyle>
          <a:p>
            <a:pPr algn="r"/>
            <a:fld id="{256D3EEF-DE4E-429D-8EC4-DDC531AFF587}" type="slidenum">
              <a:rPr lang="en-US" sz="1000" smtClean="0"/>
              <a:pPr algn="r"/>
              <a:t>‹#›</a:t>
            </a:fld>
            <a:endParaRPr lang="en-US" dirty="0"/>
          </a:p>
        </p:txBody>
      </p:sp>
      <p:sp>
        <p:nvSpPr>
          <p:cNvPr id="9" name="Rectangle 9"/>
          <p:cNvSpPr>
            <a:spLocks noGrp="1"/>
          </p:cNvSpPr>
          <p:nvPr>
            <p:ph type="ftr" sz="quarter" idx="16"/>
          </p:nvPr>
        </p:nvSpPr>
        <p:spPr/>
        <p:txBody>
          <a:bodyPr/>
          <a:lstStyle>
            <a:extLst/>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18" name="Rectangle 2"/>
          <p:cNvSpPr>
            <a:spLocks noGrp="1"/>
          </p:cNvSpPr>
          <p:nvPr>
            <p:ph type="title"/>
          </p:nvPr>
        </p:nvSpPr>
        <p:spPr/>
        <p:txBody>
          <a:bodyPr/>
          <a:lstStyle>
            <a:extLst/>
          </a:lstStyle>
          <a:p>
            <a:r>
              <a:rPr lang="en-US" smtClean="0"/>
              <a:t>Click to edit Master title style</a:t>
            </a:r>
            <a:endParaRPr lang="en-US"/>
          </a:p>
        </p:txBody>
      </p:sp>
      <p:sp>
        <p:nvSpPr>
          <p:cNvPr id="6" name="Rectangle 6"/>
          <p:cNvSpPr>
            <a:spLocks noGrp="1"/>
          </p:cNvSpPr>
          <p:nvPr>
            <p:ph type="dt" sz="half" idx="10"/>
          </p:nvPr>
        </p:nvSpPr>
        <p:spPr/>
        <p:txBody>
          <a:bodyPr/>
          <a:lstStyle>
            <a:extLst/>
          </a:lstStyle>
          <a:p>
            <a:pPr algn="r"/>
            <a:fld id="{73B9D0E9-7F95-4423-9114-95494EF8154E}" type="datetime1">
              <a:rPr lang="en-US" smtClean="0"/>
              <a:pPr algn="r"/>
              <a:t>8/3/2009</a:t>
            </a:fld>
            <a:endParaRPr lang="en-US" dirty="0"/>
          </a:p>
        </p:txBody>
      </p:sp>
      <p:sp>
        <p:nvSpPr>
          <p:cNvPr id="8" name="Rectangle 8"/>
          <p:cNvSpPr>
            <a:spLocks noGrp="1"/>
          </p:cNvSpPr>
          <p:nvPr>
            <p:ph type="sldNum" sz="quarter" idx="11"/>
          </p:nvPr>
        </p:nvSpPr>
        <p:spPr/>
        <p:txBody>
          <a:bodyPr/>
          <a:lstStyle>
            <a:extLst/>
          </a:lstStyle>
          <a:p>
            <a:pPr algn="r"/>
            <a:fld id="{256D3EEF-DE4E-429D-8EC4-DDC531AFF587}" type="slidenum">
              <a:rPr lang="en-US" sz="1000" smtClean="0"/>
              <a:pPr algn="r"/>
              <a:t>‹#›</a:t>
            </a:fld>
            <a:endParaRPr lang="en-US" dirty="0"/>
          </a:p>
        </p:txBody>
      </p:sp>
      <p:sp>
        <p:nvSpPr>
          <p:cNvPr id="9" name="Rectangle 9"/>
          <p:cNvSpPr>
            <a:spLocks noGrp="1"/>
          </p:cNvSpPr>
          <p:nvPr>
            <p:ph type="ftr" sz="quarter" idx="12"/>
          </p:nvPr>
        </p:nvSpPr>
        <p:spPr/>
        <p:txBody>
          <a:bodyPr/>
          <a:lstStyle>
            <a:extLst/>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Up">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extLst/>
          </a:lstStyle>
          <a:p>
            <a:r>
              <a:rPr lang="en-US" smtClean="0"/>
              <a:t>Click to edit Master title style</a:t>
            </a:r>
            <a:endParaRPr lang="en-US" dirty="0"/>
          </a:p>
        </p:txBody>
      </p:sp>
      <p:sp>
        <p:nvSpPr>
          <p:cNvPr id="8" name="Rectangle 8"/>
          <p:cNvSpPr>
            <a:spLocks noGrp="1"/>
          </p:cNvSpPr>
          <p:nvPr>
            <p:ph type="body" sz="quarter" idx="13" hasCustomPrompt="1"/>
          </p:nvPr>
        </p:nvSpPr>
        <p:spPr>
          <a:xfrm>
            <a:off x="304800" y="381000"/>
            <a:ext cx="8077200" cy="3810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1" name="Rectangle 11"/>
          <p:cNvSpPr>
            <a:spLocks noGrp="1"/>
          </p:cNvSpPr>
          <p:nvPr>
            <p:ph sz="quarter" idx="15"/>
          </p:nvPr>
        </p:nvSpPr>
        <p:spPr>
          <a:xfrm>
            <a:off x="304800" y="762000"/>
            <a:ext cx="8077200" cy="54864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9"/>
          <p:cNvSpPr>
            <a:spLocks noGrp="1"/>
          </p:cNvSpPr>
          <p:nvPr>
            <p:ph type="dt" sz="half" idx="16"/>
          </p:nvPr>
        </p:nvSpPr>
        <p:spPr/>
        <p:txBody>
          <a:bodyPr/>
          <a:lstStyle>
            <a:extLst/>
          </a:lstStyle>
          <a:p>
            <a:pPr algn="r"/>
            <a:fld id="{828FD173-2CB3-4214-8741-970D8D476901}" type="datetime1">
              <a:rPr lang="en-US" smtClean="0"/>
              <a:pPr algn="r"/>
              <a:t>8/3/2009</a:t>
            </a:fld>
            <a:endParaRPr lang="en-US" dirty="0"/>
          </a:p>
        </p:txBody>
      </p:sp>
      <p:sp>
        <p:nvSpPr>
          <p:cNvPr id="10" name="Rectangle 10"/>
          <p:cNvSpPr>
            <a:spLocks noGrp="1"/>
          </p:cNvSpPr>
          <p:nvPr>
            <p:ph type="sldNum" sz="quarter" idx="17"/>
          </p:nvPr>
        </p:nvSpPr>
        <p:spPr/>
        <p:txBody>
          <a:bodyPr/>
          <a:lstStyle>
            <a:extLst/>
          </a:lstStyle>
          <a:p>
            <a:pPr algn="r"/>
            <a:fld id="{256D3EEF-DE4E-429D-8EC4-DDC531AFF587}" type="slidenum">
              <a:rPr lang="en-US" sz="1000" smtClean="0"/>
              <a:pPr algn="r"/>
              <a:t>‹#›</a:t>
            </a:fld>
            <a:endParaRPr lang="en-US" dirty="0"/>
          </a:p>
        </p:txBody>
      </p:sp>
      <p:sp>
        <p:nvSpPr>
          <p:cNvPr id="12" name="Rectangle 12"/>
          <p:cNvSpPr>
            <a:spLocks noGrp="1"/>
          </p:cNvSpPr>
          <p:nvPr>
            <p:ph type="ftr" sz="quarter" idx="18"/>
          </p:nvPr>
        </p:nvSpPr>
        <p:spPr/>
        <p:txBody>
          <a:bodyPr/>
          <a:lstStyle>
            <a:extLst/>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extLst/>
          </a:lstStyle>
          <a:p>
            <a:r>
              <a:rPr lang="en-US" smtClean="0"/>
              <a:t>Click to edit Master title style</a:t>
            </a:r>
            <a:endParaRPr lang="en-US"/>
          </a:p>
        </p:txBody>
      </p:sp>
      <p:sp>
        <p:nvSpPr>
          <p:cNvPr id="31" name="Rectangle 8"/>
          <p:cNvSpPr>
            <a:spLocks noGrp="1"/>
          </p:cNvSpPr>
          <p:nvPr>
            <p:ph type="body" sz="quarter" idx="13" hasCustomPrompt="1"/>
          </p:nvPr>
        </p:nvSpPr>
        <p:spPr>
          <a:xfrm>
            <a:off x="304800" y="381000"/>
            <a:ext cx="3965448" cy="3810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9" name="Rectangle 11"/>
          <p:cNvSpPr>
            <a:spLocks noGrp="1"/>
          </p:cNvSpPr>
          <p:nvPr>
            <p:ph sz="quarter" idx="15"/>
          </p:nvPr>
        </p:nvSpPr>
        <p:spPr>
          <a:xfrm>
            <a:off x="304800" y="762000"/>
            <a:ext cx="3962400" cy="54864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Rectangle 8"/>
          <p:cNvSpPr>
            <a:spLocks noGrp="1"/>
          </p:cNvSpPr>
          <p:nvPr>
            <p:ph type="body" sz="quarter" idx="16" hasCustomPrompt="1"/>
          </p:nvPr>
        </p:nvSpPr>
        <p:spPr>
          <a:xfrm>
            <a:off x="4416552" y="381000"/>
            <a:ext cx="3965448" cy="3810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5" name="Rectangle 11"/>
          <p:cNvSpPr>
            <a:spLocks noGrp="1"/>
          </p:cNvSpPr>
          <p:nvPr>
            <p:ph sz="quarter" idx="17"/>
          </p:nvPr>
        </p:nvSpPr>
        <p:spPr>
          <a:xfrm>
            <a:off x="4416552" y="762000"/>
            <a:ext cx="3962400" cy="54864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3"/>
          <p:cNvSpPr>
            <a:spLocks noGrp="1"/>
          </p:cNvSpPr>
          <p:nvPr>
            <p:ph type="dt" sz="half" idx="18"/>
          </p:nvPr>
        </p:nvSpPr>
        <p:spPr/>
        <p:txBody>
          <a:bodyPr/>
          <a:lstStyle>
            <a:extLst/>
          </a:lstStyle>
          <a:p>
            <a:pPr algn="r"/>
            <a:fld id="{A1704A40-8D3B-4404-9986-2B5D36474D63}" type="datetime1">
              <a:rPr lang="en-US" smtClean="0"/>
              <a:pPr algn="r"/>
              <a:t>8/3/2009</a:t>
            </a:fld>
            <a:endParaRPr lang="en-US" dirty="0"/>
          </a:p>
        </p:txBody>
      </p:sp>
      <p:sp>
        <p:nvSpPr>
          <p:cNvPr id="16" name="Rectangle 16"/>
          <p:cNvSpPr>
            <a:spLocks noGrp="1"/>
          </p:cNvSpPr>
          <p:nvPr>
            <p:ph type="sldNum" sz="quarter" idx="19"/>
          </p:nvPr>
        </p:nvSpPr>
        <p:spPr/>
        <p:txBody>
          <a:bodyPr/>
          <a:lstStyle>
            <a:extLst/>
          </a:lstStyle>
          <a:p>
            <a:pPr algn="r"/>
            <a:fld id="{256D3EEF-DE4E-429D-8EC4-DDC531AFF587}" type="slidenum">
              <a:rPr lang="en-US" sz="1000" smtClean="0"/>
              <a:pPr algn="r"/>
              <a:t>‹#›</a:t>
            </a:fld>
            <a:endParaRPr lang="en-US" dirty="0"/>
          </a:p>
        </p:txBody>
      </p:sp>
      <p:sp>
        <p:nvSpPr>
          <p:cNvPr id="17" name="Rectangle 17"/>
          <p:cNvSpPr>
            <a:spLocks noGrp="1"/>
          </p:cNvSpPr>
          <p:nvPr>
            <p:ph type="ftr" sz="quarter" idx="20"/>
          </p:nvPr>
        </p:nvSpPr>
        <p:spPr/>
        <p:txBody>
          <a:bodyPr/>
          <a:lstStyle>
            <a:extLst/>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Up: 2 left, 1 right">
    <p:spTree>
      <p:nvGrpSpPr>
        <p:cNvPr id="1" name=""/>
        <p:cNvGrpSpPr/>
        <p:nvPr/>
      </p:nvGrpSpPr>
      <p:grpSpPr>
        <a:xfrm>
          <a:off x="0" y="0"/>
          <a:ext cx="0" cy="0"/>
          <a:chOff x="0" y="0"/>
          <a:chExt cx="0" cy="0"/>
        </a:xfrm>
      </p:grpSpPr>
      <p:sp>
        <p:nvSpPr>
          <p:cNvPr id="28" name="Rectangle 2"/>
          <p:cNvSpPr>
            <a:spLocks noGrp="1"/>
          </p:cNvSpPr>
          <p:nvPr>
            <p:ph type="title"/>
          </p:nvPr>
        </p:nvSpPr>
        <p:spPr/>
        <p:txBody>
          <a:bodyPr/>
          <a:lstStyle>
            <a:extLst/>
          </a:lstStyle>
          <a:p>
            <a:r>
              <a:rPr lang="en-US" smtClean="0"/>
              <a:t>Click to edit Master title style</a:t>
            </a:r>
            <a:endParaRPr lang="en-US"/>
          </a:p>
        </p:txBody>
      </p:sp>
      <p:sp>
        <p:nvSpPr>
          <p:cNvPr id="9" name="Rectangle 8"/>
          <p:cNvSpPr>
            <a:spLocks noGrp="1"/>
          </p:cNvSpPr>
          <p:nvPr>
            <p:ph type="body" sz="quarter" idx="13" hasCustomPrompt="1"/>
          </p:nvPr>
        </p:nvSpPr>
        <p:spPr>
          <a:xfrm>
            <a:off x="304800" y="381000"/>
            <a:ext cx="3962400" cy="3810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8" name="Rectangle 11"/>
          <p:cNvSpPr>
            <a:spLocks noGrp="1"/>
          </p:cNvSpPr>
          <p:nvPr>
            <p:ph sz="quarter" idx="15"/>
          </p:nvPr>
        </p:nvSpPr>
        <p:spPr>
          <a:xfrm>
            <a:off x="304800" y="762000"/>
            <a:ext cx="3962400" cy="25542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Rectangle 8"/>
          <p:cNvSpPr>
            <a:spLocks noGrp="1"/>
          </p:cNvSpPr>
          <p:nvPr>
            <p:ph type="body" sz="quarter" idx="16" hasCustomPrompt="1"/>
          </p:nvPr>
        </p:nvSpPr>
        <p:spPr>
          <a:xfrm>
            <a:off x="301752" y="3319272"/>
            <a:ext cx="3965448" cy="414528"/>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7"/>
          </p:nvPr>
        </p:nvSpPr>
        <p:spPr>
          <a:xfrm>
            <a:off x="301752" y="3733800"/>
            <a:ext cx="3965448" cy="252069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Rectangle 8"/>
          <p:cNvSpPr>
            <a:spLocks noGrp="1"/>
          </p:cNvSpPr>
          <p:nvPr>
            <p:ph type="body" sz="quarter" idx="18" hasCustomPrompt="1"/>
          </p:nvPr>
        </p:nvSpPr>
        <p:spPr>
          <a:xfrm>
            <a:off x="4416552" y="381000"/>
            <a:ext cx="3965448" cy="3810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1" name="Rectangle 11"/>
          <p:cNvSpPr>
            <a:spLocks noGrp="1"/>
          </p:cNvSpPr>
          <p:nvPr>
            <p:ph sz="quarter" idx="19"/>
          </p:nvPr>
        </p:nvSpPr>
        <p:spPr>
          <a:xfrm>
            <a:off x="4416552" y="762000"/>
            <a:ext cx="3962400" cy="54864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3"/>
          <p:cNvSpPr>
            <a:spLocks noGrp="1"/>
          </p:cNvSpPr>
          <p:nvPr>
            <p:ph type="dt" sz="half" idx="20"/>
          </p:nvPr>
        </p:nvSpPr>
        <p:spPr/>
        <p:txBody>
          <a:bodyPr/>
          <a:lstStyle>
            <a:extLst/>
          </a:lstStyle>
          <a:p>
            <a:pPr algn="r"/>
            <a:fld id="{DE3B91AD-F2C9-43CB-A84C-1D5C130F2509}" type="datetime1">
              <a:rPr lang="en-US" smtClean="0"/>
              <a:pPr algn="r"/>
              <a:t>8/3/2009</a:t>
            </a:fld>
            <a:endParaRPr lang="en-US" dirty="0"/>
          </a:p>
        </p:txBody>
      </p:sp>
      <p:sp>
        <p:nvSpPr>
          <p:cNvPr id="19" name="Rectangle 19"/>
          <p:cNvSpPr>
            <a:spLocks noGrp="1"/>
          </p:cNvSpPr>
          <p:nvPr>
            <p:ph type="sldNum" sz="quarter" idx="21"/>
          </p:nvPr>
        </p:nvSpPr>
        <p:spPr/>
        <p:txBody>
          <a:bodyPr/>
          <a:lstStyle>
            <a:extLst/>
          </a:lstStyle>
          <a:p>
            <a:pPr algn="r"/>
            <a:fld id="{256D3EEF-DE4E-429D-8EC4-DDC531AFF587}" type="slidenum">
              <a:rPr lang="en-US" sz="1000" smtClean="0"/>
              <a:pPr algn="r"/>
              <a:t>‹#›</a:t>
            </a:fld>
            <a:endParaRPr lang="en-US" dirty="0"/>
          </a:p>
        </p:txBody>
      </p:sp>
      <p:sp>
        <p:nvSpPr>
          <p:cNvPr id="22" name="Rectangle 22"/>
          <p:cNvSpPr>
            <a:spLocks noGrp="1"/>
          </p:cNvSpPr>
          <p:nvPr>
            <p:ph type="ftr" sz="quarter" idx="22"/>
          </p:nvPr>
        </p:nvSpPr>
        <p:spPr/>
        <p:txBody>
          <a:bodyPr/>
          <a:lstStyle>
            <a:extLst/>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Up: 1 Left, 2 Right">
    <p:spTree>
      <p:nvGrpSpPr>
        <p:cNvPr id="1" name=""/>
        <p:cNvGrpSpPr/>
        <p:nvPr/>
      </p:nvGrpSpPr>
      <p:grpSpPr>
        <a:xfrm>
          <a:off x="0" y="0"/>
          <a:ext cx="0" cy="0"/>
          <a:chOff x="0" y="0"/>
          <a:chExt cx="0" cy="0"/>
        </a:xfrm>
      </p:grpSpPr>
      <p:sp>
        <p:nvSpPr>
          <p:cNvPr id="25" name="Rectangle 2"/>
          <p:cNvSpPr>
            <a:spLocks noGrp="1"/>
          </p:cNvSpPr>
          <p:nvPr>
            <p:ph type="title"/>
          </p:nvPr>
        </p:nvSpPr>
        <p:spPr/>
        <p:txBody>
          <a:bodyPr/>
          <a:lstStyle>
            <a:extLst/>
          </a:lstStyle>
          <a:p>
            <a:r>
              <a:rPr lang="en-US" smtClean="0"/>
              <a:t>Click to edit Master title style</a:t>
            </a:r>
            <a:endParaRPr lang="en-US"/>
          </a:p>
        </p:txBody>
      </p:sp>
      <p:sp>
        <p:nvSpPr>
          <p:cNvPr id="13" name="Rectangle 8"/>
          <p:cNvSpPr>
            <a:spLocks noGrp="1"/>
          </p:cNvSpPr>
          <p:nvPr>
            <p:ph type="body" sz="quarter" idx="13" hasCustomPrompt="1"/>
          </p:nvPr>
        </p:nvSpPr>
        <p:spPr>
          <a:xfrm>
            <a:off x="304800" y="381000"/>
            <a:ext cx="3965448" cy="3810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4" name="Rectangle 11"/>
          <p:cNvSpPr>
            <a:spLocks noGrp="1"/>
          </p:cNvSpPr>
          <p:nvPr>
            <p:ph sz="quarter" idx="15"/>
          </p:nvPr>
        </p:nvSpPr>
        <p:spPr>
          <a:xfrm>
            <a:off x="304800" y="762000"/>
            <a:ext cx="3962400" cy="54864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Rectangle 8"/>
          <p:cNvSpPr>
            <a:spLocks noGrp="1"/>
          </p:cNvSpPr>
          <p:nvPr>
            <p:ph type="body" sz="quarter" idx="16" hasCustomPrompt="1"/>
          </p:nvPr>
        </p:nvSpPr>
        <p:spPr>
          <a:xfrm>
            <a:off x="4419600" y="381000"/>
            <a:ext cx="3962400" cy="3810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7"/>
          </p:nvPr>
        </p:nvSpPr>
        <p:spPr>
          <a:xfrm>
            <a:off x="4419600" y="762000"/>
            <a:ext cx="3962400" cy="25542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Rectangle 8"/>
          <p:cNvSpPr>
            <a:spLocks noGrp="1"/>
          </p:cNvSpPr>
          <p:nvPr>
            <p:ph type="body" sz="quarter" idx="18" hasCustomPrompt="1"/>
          </p:nvPr>
        </p:nvSpPr>
        <p:spPr>
          <a:xfrm>
            <a:off x="4416552" y="3319272"/>
            <a:ext cx="3965448" cy="414528"/>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0" name="Rectangle 11"/>
          <p:cNvSpPr>
            <a:spLocks noGrp="1"/>
          </p:cNvSpPr>
          <p:nvPr>
            <p:ph sz="quarter" idx="19"/>
          </p:nvPr>
        </p:nvSpPr>
        <p:spPr>
          <a:xfrm>
            <a:off x="4416552" y="3733800"/>
            <a:ext cx="3965448" cy="252069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Rectangle 21"/>
          <p:cNvSpPr>
            <a:spLocks noGrp="1"/>
          </p:cNvSpPr>
          <p:nvPr>
            <p:ph type="dt" sz="half" idx="20"/>
          </p:nvPr>
        </p:nvSpPr>
        <p:spPr/>
        <p:txBody>
          <a:bodyPr/>
          <a:lstStyle>
            <a:extLst/>
          </a:lstStyle>
          <a:p>
            <a:pPr algn="r"/>
            <a:fld id="{27D93220-918A-400D-B3FA-D8B22567DEBB}" type="datetime1">
              <a:rPr lang="en-US" smtClean="0"/>
              <a:pPr algn="r"/>
              <a:t>8/3/2009</a:t>
            </a:fld>
            <a:endParaRPr lang="en-US" dirty="0"/>
          </a:p>
        </p:txBody>
      </p:sp>
      <p:sp>
        <p:nvSpPr>
          <p:cNvPr id="22" name="Rectangle 22"/>
          <p:cNvSpPr>
            <a:spLocks noGrp="1"/>
          </p:cNvSpPr>
          <p:nvPr>
            <p:ph type="sldNum" sz="quarter" idx="21"/>
          </p:nvPr>
        </p:nvSpPr>
        <p:spPr/>
        <p:txBody>
          <a:bodyPr/>
          <a:lstStyle>
            <a:extLst/>
          </a:lstStyle>
          <a:p>
            <a:pPr algn="r"/>
            <a:fld id="{256D3EEF-DE4E-429D-8EC4-DDC531AFF587}" type="slidenum">
              <a:rPr lang="en-US" sz="1000" smtClean="0"/>
              <a:pPr algn="r"/>
              <a:t>‹#›</a:t>
            </a:fld>
            <a:endParaRPr lang="en-US" dirty="0"/>
          </a:p>
        </p:txBody>
      </p:sp>
      <p:sp>
        <p:nvSpPr>
          <p:cNvPr id="23" name="Rectangle 23"/>
          <p:cNvSpPr>
            <a:spLocks noGrp="1"/>
          </p:cNvSpPr>
          <p:nvPr>
            <p:ph type="ftr" sz="quarter" idx="22"/>
          </p:nvPr>
        </p:nvSpPr>
        <p:spPr/>
        <p:txBody>
          <a:bodyPr/>
          <a:lstStyle>
            <a:extLst/>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Up: 1 Top, 2 Bottom">
    <p:spTree>
      <p:nvGrpSpPr>
        <p:cNvPr id="1" name=""/>
        <p:cNvGrpSpPr/>
        <p:nvPr/>
      </p:nvGrpSpPr>
      <p:grpSpPr>
        <a:xfrm>
          <a:off x="0" y="0"/>
          <a:ext cx="0" cy="0"/>
          <a:chOff x="0" y="0"/>
          <a:chExt cx="0" cy="0"/>
        </a:xfrm>
      </p:grpSpPr>
      <p:sp>
        <p:nvSpPr>
          <p:cNvPr id="28" name="Rectangle 2"/>
          <p:cNvSpPr>
            <a:spLocks noGrp="1"/>
          </p:cNvSpPr>
          <p:nvPr>
            <p:ph type="title"/>
          </p:nvPr>
        </p:nvSpPr>
        <p:spPr/>
        <p:txBody>
          <a:bodyPr/>
          <a:lstStyle>
            <a:extLst/>
          </a:lstStyle>
          <a:p>
            <a:r>
              <a:rPr lang="en-US" smtClean="0"/>
              <a:t>Click to edit Master title style</a:t>
            </a:r>
            <a:endParaRPr lang="en-US" dirty="0"/>
          </a:p>
        </p:txBody>
      </p:sp>
      <p:sp>
        <p:nvSpPr>
          <p:cNvPr id="13" name="Rectangle 8"/>
          <p:cNvSpPr>
            <a:spLocks noGrp="1"/>
          </p:cNvSpPr>
          <p:nvPr>
            <p:ph type="body" sz="quarter" idx="13" hasCustomPrompt="1"/>
          </p:nvPr>
        </p:nvSpPr>
        <p:spPr>
          <a:xfrm>
            <a:off x="304800" y="381000"/>
            <a:ext cx="8077200" cy="3810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5" name="Rectangle 11"/>
          <p:cNvSpPr>
            <a:spLocks noGrp="1"/>
          </p:cNvSpPr>
          <p:nvPr>
            <p:ph sz="quarter" idx="15"/>
          </p:nvPr>
        </p:nvSpPr>
        <p:spPr>
          <a:xfrm>
            <a:off x="301752" y="762000"/>
            <a:ext cx="8074152" cy="25542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8"/>
          <p:cNvSpPr>
            <a:spLocks noGrp="1"/>
          </p:cNvSpPr>
          <p:nvPr>
            <p:ph type="body" sz="quarter" idx="16" hasCustomPrompt="1"/>
          </p:nvPr>
        </p:nvSpPr>
        <p:spPr>
          <a:xfrm>
            <a:off x="301752" y="3319272"/>
            <a:ext cx="3965448" cy="414528"/>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8" name="Rectangle 11"/>
          <p:cNvSpPr>
            <a:spLocks noGrp="1"/>
          </p:cNvSpPr>
          <p:nvPr>
            <p:ph sz="quarter" idx="17"/>
          </p:nvPr>
        </p:nvSpPr>
        <p:spPr>
          <a:xfrm>
            <a:off x="301752" y="3733800"/>
            <a:ext cx="3965448" cy="252069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Rectangle 8"/>
          <p:cNvSpPr>
            <a:spLocks noGrp="1"/>
          </p:cNvSpPr>
          <p:nvPr>
            <p:ph type="body" sz="quarter" idx="20" hasCustomPrompt="1"/>
          </p:nvPr>
        </p:nvSpPr>
        <p:spPr>
          <a:xfrm>
            <a:off x="4416552" y="3319272"/>
            <a:ext cx="3965448" cy="414528"/>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3" name="Rectangle 11"/>
          <p:cNvSpPr>
            <a:spLocks noGrp="1"/>
          </p:cNvSpPr>
          <p:nvPr>
            <p:ph sz="quarter" idx="21"/>
          </p:nvPr>
        </p:nvSpPr>
        <p:spPr>
          <a:xfrm>
            <a:off x="4416552" y="3733800"/>
            <a:ext cx="3965448" cy="252069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Rectangle 19"/>
          <p:cNvSpPr>
            <a:spLocks noGrp="1"/>
          </p:cNvSpPr>
          <p:nvPr>
            <p:ph type="dt" sz="half" idx="22"/>
          </p:nvPr>
        </p:nvSpPr>
        <p:spPr/>
        <p:txBody>
          <a:bodyPr/>
          <a:lstStyle>
            <a:extLst/>
          </a:lstStyle>
          <a:p>
            <a:pPr algn="r"/>
            <a:fld id="{FEC9D3F2-7140-49B9-866C-D21246A5836E}" type="datetime1">
              <a:rPr lang="en-US" smtClean="0"/>
              <a:pPr algn="r"/>
              <a:t>8/3/2009</a:t>
            </a:fld>
            <a:endParaRPr lang="en-US" dirty="0"/>
          </a:p>
        </p:txBody>
      </p:sp>
      <p:sp>
        <p:nvSpPr>
          <p:cNvPr id="20" name="Rectangle 20"/>
          <p:cNvSpPr>
            <a:spLocks noGrp="1"/>
          </p:cNvSpPr>
          <p:nvPr>
            <p:ph type="sldNum" sz="quarter" idx="23"/>
          </p:nvPr>
        </p:nvSpPr>
        <p:spPr/>
        <p:txBody>
          <a:bodyPr/>
          <a:lstStyle>
            <a:extLst/>
          </a:lstStyle>
          <a:p>
            <a:pPr algn="r"/>
            <a:fld id="{256D3EEF-DE4E-429D-8EC4-DDC531AFF587}" type="slidenum">
              <a:rPr lang="en-US" sz="1000" smtClean="0"/>
              <a:pPr algn="r"/>
              <a:t>‹#›</a:t>
            </a:fld>
            <a:endParaRPr lang="en-US" dirty="0"/>
          </a:p>
        </p:txBody>
      </p:sp>
      <p:sp>
        <p:nvSpPr>
          <p:cNvPr id="22" name="Rectangle 22"/>
          <p:cNvSpPr>
            <a:spLocks noGrp="1"/>
          </p:cNvSpPr>
          <p:nvPr>
            <p:ph type="ftr" sz="quarter" idx="24"/>
          </p:nvPr>
        </p:nvSpPr>
        <p:spPr/>
        <p:txBody>
          <a:bodyPr/>
          <a:lstStyle>
            <a:extLst/>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10"/>
          <p:cNvSpPr/>
          <p:nvPr/>
        </p:nvSpPr>
        <p:spPr>
          <a:xfrm>
            <a:off x="8610600" y="0"/>
            <a:ext cx="53340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 name="Rectangle 2"/>
          <p:cNvSpPr>
            <a:spLocks noGrp="1"/>
          </p:cNvSpPr>
          <p:nvPr>
            <p:ph type="title"/>
          </p:nvPr>
        </p:nvSpPr>
        <p:spPr>
          <a:xfrm>
            <a:off x="8610600" y="381000"/>
            <a:ext cx="533400" cy="5867400"/>
          </a:xfrm>
          <a:prstGeom prst="rect">
            <a:avLst/>
          </a:prstGeom>
        </p:spPr>
        <p:txBody>
          <a:bodyPr vert="vert" anchor="ctr">
            <a:noAutofit/>
          </a:bodyPr>
          <a:lstStyle>
            <a:extLst/>
          </a:lstStyle>
          <a:p>
            <a:r>
              <a:rPr lang="en-US" smtClean="0"/>
              <a:t>Click to edit Master title style</a:t>
            </a:r>
            <a:endParaRPr lang="en-US" dirty="0"/>
          </a:p>
        </p:txBody>
      </p:sp>
      <p:sp>
        <p:nvSpPr>
          <p:cNvPr id="3" name="Rectangle 3"/>
          <p:cNvSpPr>
            <a:spLocks noGrp="1"/>
          </p:cNvSpPr>
          <p:nvPr>
            <p:ph type="body" idx="1"/>
          </p:nvPr>
        </p:nvSpPr>
        <p:spPr>
          <a:xfrm>
            <a:off x="304800" y="381000"/>
            <a:ext cx="8077200" cy="5867400"/>
          </a:xfrm>
          <a:prstGeom prst="rect">
            <a:avLst/>
          </a:prstGeom>
        </p:spPr>
        <p:txBody>
          <a:bodyPr vert="horz">
            <a:normAutofit/>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p:cNvSpPr>
          <p:nvPr>
            <p:ph type="dt" sz="half" idx="2"/>
          </p:nvPr>
        </p:nvSpPr>
        <p:spPr>
          <a:xfrm>
            <a:off x="7010400" y="76200"/>
            <a:ext cx="1371600" cy="228600"/>
          </a:xfrm>
          <a:prstGeom prst="rect">
            <a:avLst/>
          </a:prstGeom>
        </p:spPr>
        <p:txBody>
          <a:bodyPr vert="horz"/>
          <a:lstStyle>
            <a:lvl1pPr algn="ctr">
              <a:defRPr sz="1000">
                <a:solidFill>
                  <a:schemeClr val="tx1">
                    <a:tint val="65000"/>
                  </a:schemeClr>
                </a:solidFill>
              </a:defRPr>
            </a:lvl1pPr>
            <a:extLst/>
          </a:lstStyle>
          <a:p>
            <a:pPr algn="r"/>
            <a:fld id="{CCD717AA-EA39-47F3-8A0A-15B3575EDB53}" type="datetime1">
              <a:rPr lang="en-US" smtClean="0"/>
              <a:pPr algn="r"/>
              <a:t>8/3/2009</a:t>
            </a:fld>
            <a:endParaRPr lang="en-US" sz="1000" dirty="0">
              <a:solidFill>
                <a:schemeClr val="tx1">
                  <a:tint val="65000"/>
                </a:schemeClr>
              </a:solidFill>
            </a:endParaRPr>
          </a:p>
        </p:txBody>
      </p:sp>
      <p:sp>
        <p:nvSpPr>
          <p:cNvPr id="6" name="Rectangle 6"/>
          <p:cNvSpPr>
            <a:spLocks noGrp="1"/>
          </p:cNvSpPr>
          <p:nvPr>
            <p:ph type="sldNum" sz="quarter" idx="4"/>
          </p:nvPr>
        </p:nvSpPr>
        <p:spPr>
          <a:xfrm>
            <a:off x="3200400" y="6477000"/>
            <a:ext cx="990600" cy="304800"/>
          </a:xfrm>
          <a:prstGeom prst="rect">
            <a:avLst/>
          </a:prstGeom>
        </p:spPr>
        <p:txBody>
          <a:bodyPr vert="horz" anchor="ctr"/>
          <a:lstStyle>
            <a:lvl1pPr algn="r">
              <a:defRPr sz="1000"/>
            </a:lvl1pPr>
            <a:extLst/>
          </a:lstStyle>
          <a:p>
            <a:pPr algn="r"/>
            <a:fld id="{256D3EEF-DE4E-429D-8EC4-DDC531AFF587}" type="slidenum">
              <a:rPr lang="en-US" sz="1000" smtClean="0"/>
              <a:pPr algn="r"/>
              <a:t>‹#›</a:t>
            </a:fld>
            <a:endParaRPr lang="en-US" sz="1000" dirty="0"/>
          </a:p>
        </p:txBody>
      </p:sp>
      <p:sp>
        <p:nvSpPr>
          <p:cNvPr id="11" name="Rectangle 10"/>
          <p:cNvSpPr/>
          <p:nvPr/>
        </p:nvSpPr>
        <p:spPr>
          <a:xfrm>
            <a:off x="0" y="0"/>
            <a:ext cx="7620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12" name="Rectangle 12"/>
          <p:cNvSpPr>
            <a:spLocks noGrp="1"/>
          </p:cNvSpPr>
          <p:nvPr>
            <p:ph type="ftr" sz="quarter" idx="3"/>
          </p:nvPr>
        </p:nvSpPr>
        <p:spPr>
          <a:xfrm>
            <a:off x="304800" y="6477000"/>
            <a:ext cx="2819400" cy="304800"/>
          </a:xfrm>
          <a:prstGeom prst="rect">
            <a:avLst/>
          </a:prstGeom>
        </p:spPr>
        <p:txBody>
          <a:bodyPr vert="horz" anchor="ctr"/>
          <a:lstStyle>
            <a:lvl1pPr algn="ctr">
              <a:defRPr sz="1000">
                <a:solidFill>
                  <a:sysClr val="windowText" lastClr="000000"/>
                </a:solidFill>
              </a:defRPr>
            </a:lvl1pPr>
            <a:extLst/>
          </a:lstStyle>
          <a:p>
            <a:endParaRPr lang="en-US" sz="1000" dirty="0">
              <a:solidFill>
                <a:sysClr val="windowText" lastClr="000000"/>
              </a:solidFill>
            </a:endParaRPr>
          </a:p>
        </p:txBody>
      </p:sp>
      <p:pic>
        <p:nvPicPr>
          <p:cNvPr id="24" name="ContosoLogo.jpg"/>
          <p:cNvPicPr>
            <a:picLocks noChangeAspect="1"/>
          </p:cNvPicPr>
          <p:nvPr/>
        </p:nvPicPr>
        <p:blipFill>
          <a:blip r:embed="rId12" cstate="print"/>
          <a:stretch>
            <a:fillRect/>
          </a:stretch>
        </p:blipFill>
        <p:spPr>
          <a:xfrm>
            <a:off x="6705600" y="6354712"/>
            <a:ext cx="1676400" cy="427088"/>
          </a:xfrm>
          <a:prstGeom prst="rect">
            <a:avLst/>
          </a:prstGeom>
          <a:noFill/>
          <a:ln>
            <a:noFill/>
          </a:ln>
        </p:spPr>
      </p:pic>
      <p:pic>
        <p:nvPicPr>
          <p:cNvPr id="13" name="Picture 12" descr="SNRGHoriz.png"/>
          <p:cNvPicPr>
            <a:picLocks noChangeAspect="1"/>
          </p:cNvPicPr>
          <p:nvPr/>
        </p:nvPicPr>
        <p:blipFill>
          <a:blip r:embed="rId13" cstate="print"/>
          <a:stretch>
            <a:fillRect/>
          </a:stretch>
        </p:blipFill>
        <p:spPr>
          <a:xfrm>
            <a:off x="4330828" y="6324600"/>
            <a:ext cx="2222372" cy="48815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63" r:id="rId9"/>
    <p:sldLayoutId id="2147483658" r:id="rId10"/>
  </p:sldLayoutIdLst>
  <p:hf sldNum="0" hdr="0" ftr="0" dt="0"/>
  <p:txStyles>
    <p:titleStyle>
      <a:lvl1pPr algn="l" rtl="0" eaLnBrk="1" latinLnBrk="0" hangingPunct="1">
        <a:spcBef>
          <a:spcPct val="0"/>
        </a:spcBef>
        <a:buNone/>
        <a:defRPr sz="3200" cap="small" spc="0" baseline="0">
          <a:solidFill>
            <a:schemeClr val="bg1"/>
          </a:solidFill>
          <a:latin typeface="+mj-lt"/>
          <a:ea typeface="+mj-ea"/>
          <a:cs typeface="+mj-cs"/>
        </a:defRPr>
      </a:lvl1pPr>
      <a:extLst/>
    </p:titleStyle>
    <p:bodyStyle>
      <a:lvl1pPr marL="0" marR="0" indent="0" algn="l" rtl="0" eaLnBrk="1" latinLnBrk="0" hangingPunct="1">
        <a:spcBef>
          <a:spcPct val="20000"/>
        </a:spcBef>
        <a:buFontTx/>
        <a:buNone/>
        <a:defRPr sz="1800">
          <a:solidFill>
            <a:schemeClr val="tx1"/>
          </a:solidFill>
          <a:latin typeface="+mn-lt"/>
          <a:ea typeface="+mn-ea"/>
          <a:cs typeface="+mn-cs"/>
        </a:defRPr>
      </a:lvl1pPr>
      <a:lvl2pPr marL="742950" indent="-285750" algn="l" rtl="0" eaLnBrk="1" latinLnBrk="0" hangingPunct="1">
        <a:spcBef>
          <a:spcPct val="20000"/>
        </a:spcBef>
        <a:buFontTx/>
        <a:buNone/>
        <a:defRPr sz="1800">
          <a:solidFill>
            <a:schemeClr val="tx1"/>
          </a:solidFill>
          <a:latin typeface="+mn-lt"/>
          <a:ea typeface="+mn-ea"/>
          <a:cs typeface="+mn-cs"/>
        </a:defRPr>
      </a:lvl2pPr>
      <a:lvl3pPr marL="1143000" indent="-228600" algn="l" rtl="0" eaLnBrk="1" latinLnBrk="0" hangingPunct="1">
        <a:spcBef>
          <a:spcPct val="20000"/>
        </a:spcBef>
        <a:buFontTx/>
        <a:buNone/>
        <a:defRPr sz="1800">
          <a:solidFill>
            <a:schemeClr val="tx1"/>
          </a:solidFill>
          <a:latin typeface="+mn-lt"/>
          <a:ea typeface="+mn-ea"/>
          <a:cs typeface="+mn-cs"/>
        </a:defRPr>
      </a:lvl3pPr>
      <a:lvl4pPr marL="1600200" indent="-228600" algn="l" rtl="0" eaLnBrk="1" latinLnBrk="0" hangingPunct="1">
        <a:spcBef>
          <a:spcPct val="20000"/>
        </a:spcBef>
        <a:buFontTx/>
        <a:buNone/>
        <a:defRPr sz="1800">
          <a:solidFill>
            <a:schemeClr val="tx1"/>
          </a:solidFill>
          <a:latin typeface="+mn-lt"/>
          <a:ea typeface="+mn-ea"/>
          <a:cs typeface="+mn-cs"/>
        </a:defRPr>
      </a:lvl4pPr>
      <a:lvl5pPr marL="2057400" indent="-228600" algn="l" rtl="0" eaLnBrk="1" latinLnBrk="0" hangingPunct="1">
        <a:spcBef>
          <a:spcPct val="20000"/>
        </a:spcBef>
        <a:buFontTx/>
        <a:buNone/>
        <a:defRPr sz="1800">
          <a:solidFill>
            <a:schemeClr val="tx1"/>
          </a:solidFill>
          <a:latin typeface="+mn-lt"/>
          <a:ea typeface="+mn-ea"/>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a:extLst/>
    </p:bodyStyle>
    <p:otherStyle>
      <a:lvl1pPr marL="0" algn="l" rtl="0" eaLnBrk="1" hangingPunct="1">
        <a:defRPr>
          <a:solidFill>
            <a:schemeClr val="tx1"/>
          </a:solidFill>
          <a:latin typeface="+mn-lt"/>
          <a:ea typeface="+mn-ea"/>
          <a:cs typeface="+mn-cs"/>
        </a:defRPr>
      </a:lvl1pPr>
      <a:lvl2pPr marL="457200" algn="l" rtl="0" eaLnBrk="1" hangingPunct="1">
        <a:defRPr>
          <a:solidFill>
            <a:schemeClr val="tx1"/>
          </a:solidFill>
          <a:latin typeface="+mn-lt"/>
          <a:ea typeface="+mn-ea"/>
          <a:cs typeface="+mn-cs"/>
        </a:defRPr>
      </a:lvl2pPr>
      <a:lvl3pPr marL="914400" algn="l" rtl="0" eaLnBrk="1" hangingPunct="1">
        <a:defRPr>
          <a:solidFill>
            <a:schemeClr val="tx1"/>
          </a:solidFill>
          <a:latin typeface="+mn-lt"/>
          <a:ea typeface="+mn-ea"/>
          <a:cs typeface="+mn-cs"/>
        </a:defRPr>
      </a:lvl3pPr>
      <a:lvl4pPr marL="1371600" algn="l" rtl="0" eaLnBrk="1" hangingPunct="1">
        <a:defRPr>
          <a:solidFill>
            <a:schemeClr val="tx1"/>
          </a:solidFill>
          <a:latin typeface="+mn-lt"/>
          <a:ea typeface="+mn-ea"/>
          <a:cs typeface="+mn-cs"/>
        </a:defRPr>
      </a:lvl4pPr>
      <a:lvl5pPr marL="1828800" algn="l" rtl="0" eaLnBrk="1" hangingPunct="1">
        <a:defRPr>
          <a:solidFill>
            <a:schemeClr val="tx1"/>
          </a:solidFill>
          <a:latin typeface="+mn-lt"/>
          <a:ea typeface="+mn-ea"/>
          <a:cs typeface="+mn-cs"/>
        </a:defRPr>
      </a:lvl5pPr>
      <a:lvl6pPr marL="2286000" algn="l" rtl="0" eaLnBrk="1" hangingPunct="1">
        <a:defRPr>
          <a:solidFill>
            <a:schemeClr val="tx1"/>
          </a:solidFill>
          <a:latin typeface="+mn-lt"/>
          <a:ea typeface="+mn-ea"/>
          <a:cs typeface="+mn-cs"/>
        </a:defRPr>
      </a:lvl6pPr>
      <a:lvl7pPr marL="2743200" algn="l" rtl="0" eaLnBrk="1" hangingPunct="1">
        <a:defRPr>
          <a:solidFill>
            <a:schemeClr val="tx1"/>
          </a:solidFill>
          <a:latin typeface="+mn-lt"/>
          <a:ea typeface="+mn-ea"/>
          <a:cs typeface="+mn-cs"/>
        </a:defRPr>
      </a:lvl7pPr>
      <a:lvl8pPr marL="3200400" algn="l" rtl="0" eaLnBrk="1" hangingPunct="1">
        <a:defRPr>
          <a:solidFill>
            <a:schemeClr val="tx1"/>
          </a:solidFill>
          <a:latin typeface="+mn-lt"/>
          <a:ea typeface="+mn-ea"/>
          <a:cs typeface="+mn-cs"/>
        </a:defRPr>
      </a:lvl8pPr>
      <a:lvl9pPr marL="3657600" algn="l" rtl="0" eaLnBrk="1" hangingPunct="1">
        <a:defRPr>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ZA" dirty="0" smtClean="0"/>
              <a:t>Bradley Cowie, Barry Irwin and Richard Barnett</a:t>
            </a:r>
          </a:p>
          <a:p>
            <a:r>
              <a:rPr lang="en-ZA" dirty="0" smtClean="0"/>
              <a:t>Security and Networks Research Group</a:t>
            </a:r>
          </a:p>
          <a:p>
            <a:r>
              <a:rPr lang="en-ZA" dirty="0" smtClean="0"/>
              <a:t>Department of Computer Science</a:t>
            </a:r>
          </a:p>
          <a:p>
            <a:r>
              <a:rPr lang="en-ZA" dirty="0" smtClean="0"/>
              <a:t>Rhodes University</a:t>
            </a:r>
            <a:endParaRPr lang="en-ZA" dirty="0"/>
          </a:p>
        </p:txBody>
      </p:sp>
      <p:sp>
        <p:nvSpPr>
          <p:cNvPr id="3" name="Title 2"/>
          <p:cNvSpPr>
            <a:spLocks noGrp="1"/>
          </p:cNvSpPr>
          <p:nvPr>
            <p:ph type="ctrTitle"/>
          </p:nvPr>
        </p:nvSpPr>
        <p:spPr/>
        <p:txBody>
          <a:bodyPr/>
          <a:lstStyle/>
          <a:p>
            <a:r>
              <a:rPr lang="en-US" sz="3200" dirty="0" smtClean="0">
                <a:solidFill>
                  <a:schemeClr val="bg1">
                    <a:lumMod val="75000"/>
                  </a:schemeClr>
                </a:solidFill>
              </a:rPr>
              <a:t>Management, processing and analysis of Cryptographic Protocols</a:t>
            </a:r>
            <a:endParaRPr lang="en-ZA" sz="3200" dirty="0">
              <a:solidFill>
                <a:schemeClr val="bg1">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SSL Handshake</a:t>
            </a:r>
            <a:endParaRPr lang="en-US" dirty="0"/>
          </a:p>
        </p:txBody>
      </p:sp>
      <p:sp>
        <p:nvSpPr>
          <p:cNvPr id="3" name="Text Placeholder 2"/>
          <p:cNvSpPr>
            <a:spLocks noGrp="1"/>
          </p:cNvSpPr>
          <p:nvPr>
            <p:ph type="body" sz="quarter" idx="13"/>
          </p:nvPr>
        </p:nvSpPr>
        <p:spPr/>
        <p:txBody>
          <a:bodyPr/>
          <a:lstStyle/>
          <a:p>
            <a:r>
              <a:rPr lang="en-US" dirty="0" smtClean="0"/>
              <a:t>SSL Handshake (cont.)</a:t>
            </a:r>
            <a:endParaRPr lang="en-US" dirty="0"/>
          </a:p>
        </p:txBody>
      </p:sp>
      <p:sp>
        <p:nvSpPr>
          <p:cNvPr id="8" name="Rectangle 7"/>
          <p:cNvSpPr/>
          <p:nvPr/>
        </p:nvSpPr>
        <p:spPr>
          <a:xfrm>
            <a:off x="304800" y="914400"/>
            <a:ext cx="1676400" cy="53340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Client</a:t>
            </a:r>
            <a:endParaRPr lang="en-US" dirty="0"/>
          </a:p>
        </p:txBody>
      </p:sp>
      <p:sp>
        <p:nvSpPr>
          <p:cNvPr id="9" name="Rectangle 8"/>
          <p:cNvSpPr/>
          <p:nvPr/>
        </p:nvSpPr>
        <p:spPr>
          <a:xfrm>
            <a:off x="6705600" y="914400"/>
            <a:ext cx="1676400" cy="53340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Server</a:t>
            </a:r>
            <a:endParaRPr lang="en-US" dirty="0"/>
          </a:p>
        </p:txBody>
      </p:sp>
      <p:cxnSp>
        <p:nvCxnSpPr>
          <p:cNvPr id="11" name="Straight Arrow Connector 10"/>
          <p:cNvCxnSpPr/>
          <p:nvPr/>
        </p:nvCxnSpPr>
        <p:spPr>
          <a:xfrm rot="5400000">
            <a:off x="4229894" y="1713706"/>
            <a:ext cx="228600"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3544094" y="3237706"/>
            <a:ext cx="1600200"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981200" y="2971800"/>
            <a:ext cx="35814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895600" y="3733800"/>
            <a:ext cx="38100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895600" y="5410200"/>
            <a:ext cx="3810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9" name="Rounded Rectangle 28"/>
          <p:cNvSpPr/>
          <p:nvPr/>
        </p:nvSpPr>
        <p:spPr>
          <a:xfrm>
            <a:off x="3657600" y="4038600"/>
            <a:ext cx="12954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Authentic-</a:t>
            </a:r>
            <a:r>
              <a:rPr lang="en-US" dirty="0" err="1" smtClean="0"/>
              <a:t>ation</a:t>
            </a:r>
            <a:endParaRPr lang="en-US" dirty="0"/>
          </a:p>
        </p:txBody>
      </p:sp>
      <p:cxnSp>
        <p:nvCxnSpPr>
          <p:cNvPr id="31" name="Straight Arrow Connector 30"/>
          <p:cNvCxnSpPr/>
          <p:nvPr/>
        </p:nvCxnSpPr>
        <p:spPr>
          <a:xfrm rot="5400000">
            <a:off x="3467894" y="5523706"/>
            <a:ext cx="1752600"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3" name="Rounded Rectangle 32"/>
          <p:cNvSpPr/>
          <p:nvPr/>
        </p:nvSpPr>
        <p:spPr>
          <a:xfrm>
            <a:off x="3200400" y="914400"/>
            <a:ext cx="2438400" cy="6858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Handshake phase</a:t>
            </a:r>
            <a:endParaRPr lang="en-US" dirty="0"/>
          </a:p>
        </p:txBody>
      </p:sp>
      <p:sp>
        <p:nvSpPr>
          <p:cNvPr id="34" name="Rounded Rectangle 33"/>
          <p:cNvSpPr/>
          <p:nvPr/>
        </p:nvSpPr>
        <p:spPr>
          <a:xfrm>
            <a:off x="3733800" y="1828800"/>
            <a:ext cx="12954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Bootstrap</a:t>
            </a:r>
          </a:p>
        </p:txBody>
      </p:sp>
      <p:sp>
        <p:nvSpPr>
          <p:cNvPr id="38" name="TextBox 37"/>
          <p:cNvSpPr txBox="1"/>
          <p:nvPr/>
        </p:nvSpPr>
        <p:spPr>
          <a:xfrm>
            <a:off x="5562600" y="2667000"/>
            <a:ext cx="838200" cy="646331"/>
          </a:xfrm>
          <a:prstGeom prst="rect">
            <a:avLst/>
          </a:prstGeom>
          <a:noFill/>
        </p:spPr>
        <p:txBody>
          <a:bodyPr wrap="square" rtlCol="0">
            <a:spAutoFit/>
          </a:bodyPr>
          <a:lstStyle/>
          <a:p>
            <a:r>
              <a:rPr lang="en-US" dirty="0" smtClean="0">
                <a:solidFill>
                  <a:schemeClr val="bg1"/>
                </a:solidFill>
              </a:rPr>
              <a:t>Client Hello</a:t>
            </a:r>
            <a:endParaRPr lang="en-US" dirty="0">
              <a:solidFill>
                <a:schemeClr val="bg1"/>
              </a:solidFill>
            </a:endParaRPr>
          </a:p>
        </p:txBody>
      </p:sp>
      <p:sp>
        <p:nvSpPr>
          <p:cNvPr id="39" name="TextBox 38"/>
          <p:cNvSpPr txBox="1"/>
          <p:nvPr/>
        </p:nvSpPr>
        <p:spPr>
          <a:xfrm>
            <a:off x="2209800" y="3429000"/>
            <a:ext cx="838200" cy="646331"/>
          </a:xfrm>
          <a:prstGeom prst="rect">
            <a:avLst/>
          </a:prstGeom>
          <a:noFill/>
        </p:spPr>
        <p:txBody>
          <a:bodyPr wrap="square" rtlCol="0">
            <a:spAutoFit/>
          </a:bodyPr>
          <a:lstStyle/>
          <a:p>
            <a:r>
              <a:rPr lang="en-US" dirty="0" smtClean="0">
                <a:solidFill>
                  <a:schemeClr val="bg1"/>
                </a:solidFill>
              </a:rPr>
              <a:t>Client Hello</a:t>
            </a:r>
            <a:endParaRPr lang="en-US" dirty="0">
              <a:solidFill>
                <a:schemeClr val="bg1"/>
              </a:solidFill>
            </a:endParaRPr>
          </a:p>
        </p:txBody>
      </p:sp>
      <p:sp>
        <p:nvSpPr>
          <p:cNvPr id="41" name="TextBox 40"/>
          <p:cNvSpPr txBox="1"/>
          <p:nvPr/>
        </p:nvSpPr>
        <p:spPr>
          <a:xfrm>
            <a:off x="2362200" y="3429000"/>
            <a:ext cx="914400" cy="646331"/>
          </a:xfrm>
          <a:prstGeom prst="rect">
            <a:avLst/>
          </a:prstGeom>
          <a:noFill/>
        </p:spPr>
        <p:txBody>
          <a:bodyPr wrap="square" rtlCol="0">
            <a:spAutoFit/>
          </a:bodyPr>
          <a:lstStyle/>
          <a:p>
            <a:r>
              <a:rPr lang="en-US" dirty="0" smtClean="0">
                <a:solidFill>
                  <a:schemeClr val="bg1"/>
                </a:solidFill>
              </a:rPr>
              <a:t>Server Hello</a:t>
            </a:r>
            <a:endParaRPr lang="en-US" dirty="0">
              <a:solidFill>
                <a:schemeClr val="bg1"/>
              </a:solidFill>
            </a:endParaRPr>
          </a:p>
        </p:txBody>
      </p:sp>
      <p:sp>
        <p:nvSpPr>
          <p:cNvPr id="43" name="TextBox 42"/>
          <p:cNvSpPr txBox="1"/>
          <p:nvPr/>
        </p:nvSpPr>
        <p:spPr>
          <a:xfrm>
            <a:off x="5410200" y="2590800"/>
            <a:ext cx="914400" cy="646331"/>
          </a:xfrm>
          <a:prstGeom prst="rect">
            <a:avLst/>
          </a:prstGeom>
          <a:noFill/>
        </p:spPr>
        <p:txBody>
          <a:bodyPr wrap="square" rtlCol="0">
            <a:spAutoFit/>
          </a:bodyPr>
          <a:lstStyle/>
          <a:p>
            <a:r>
              <a:rPr lang="en-US" dirty="0" smtClean="0">
                <a:solidFill>
                  <a:schemeClr val="bg1"/>
                </a:solidFill>
              </a:rPr>
              <a:t>Client Hello</a:t>
            </a:r>
            <a:endParaRPr lang="en-US" dirty="0">
              <a:solidFill>
                <a:schemeClr val="bg1"/>
              </a:solidFill>
            </a:endParaRPr>
          </a:p>
        </p:txBody>
      </p:sp>
      <p:sp>
        <p:nvSpPr>
          <p:cNvPr id="44" name="Isosceles Triangle 43"/>
          <p:cNvSpPr/>
          <p:nvPr/>
        </p:nvSpPr>
        <p:spPr>
          <a:xfrm rot="16200000">
            <a:off x="2019300" y="4686300"/>
            <a:ext cx="1295400" cy="1371600"/>
          </a:xfrm>
          <a:prstGeom prst="triangle">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p:cNvSpPr txBox="1"/>
          <p:nvPr/>
        </p:nvSpPr>
        <p:spPr>
          <a:xfrm>
            <a:off x="2438400" y="5029200"/>
            <a:ext cx="914400" cy="646331"/>
          </a:xfrm>
          <a:prstGeom prst="rect">
            <a:avLst/>
          </a:prstGeom>
          <a:noFill/>
        </p:spPr>
        <p:txBody>
          <a:bodyPr wrap="square" rtlCol="0">
            <a:spAutoFit/>
          </a:bodyPr>
          <a:lstStyle/>
          <a:p>
            <a:r>
              <a:rPr lang="en-US" dirty="0" smtClean="0">
                <a:solidFill>
                  <a:schemeClr val="bg1"/>
                </a:solidFill>
              </a:rPr>
              <a:t>Server Auth</a:t>
            </a:r>
            <a:endParaRPr lang="en-US" dirty="0">
              <a:solidFill>
                <a:schemeClr val="bg1"/>
              </a:solidFill>
            </a:endParaRPr>
          </a:p>
        </p:txBody>
      </p:sp>
      <p:sp>
        <p:nvSpPr>
          <p:cNvPr id="46" name="Isosceles Triangle 45"/>
          <p:cNvSpPr/>
          <p:nvPr/>
        </p:nvSpPr>
        <p:spPr>
          <a:xfrm rot="5400000">
            <a:off x="5372100" y="2247900"/>
            <a:ext cx="1295400" cy="1371600"/>
          </a:xfrm>
          <a:prstGeom prst="triangle">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p:cNvSpPr txBox="1"/>
          <p:nvPr/>
        </p:nvSpPr>
        <p:spPr>
          <a:xfrm>
            <a:off x="5334000" y="2590800"/>
            <a:ext cx="914400" cy="646331"/>
          </a:xfrm>
          <a:prstGeom prst="rect">
            <a:avLst/>
          </a:prstGeom>
          <a:noFill/>
        </p:spPr>
        <p:txBody>
          <a:bodyPr wrap="square" rtlCol="0">
            <a:spAutoFit/>
          </a:bodyPr>
          <a:lstStyle/>
          <a:p>
            <a:r>
              <a:rPr lang="en-US" dirty="0" smtClean="0">
                <a:solidFill>
                  <a:schemeClr val="bg1"/>
                </a:solidFill>
              </a:rPr>
              <a:t>Client Hello</a:t>
            </a:r>
            <a:endParaRPr lang="en-US" dirty="0">
              <a:solidFill>
                <a:schemeClr val="bg1"/>
              </a:solidFill>
            </a:endParaRPr>
          </a:p>
        </p:txBody>
      </p:sp>
      <p:sp>
        <p:nvSpPr>
          <p:cNvPr id="49" name="Isosceles Triangle 48"/>
          <p:cNvSpPr/>
          <p:nvPr/>
        </p:nvSpPr>
        <p:spPr>
          <a:xfrm rot="16200000">
            <a:off x="2019300" y="3086100"/>
            <a:ext cx="1295400" cy="1371600"/>
          </a:xfrm>
          <a:prstGeom prst="triangle">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p:cNvSpPr txBox="1"/>
          <p:nvPr/>
        </p:nvSpPr>
        <p:spPr>
          <a:xfrm>
            <a:off x="2514600" y="3429000"/>
            <a:ext cx="914400" cy="646331"/>
          </a:xfrm>
          <a:prstGeom prst="rect">
            <a:avLst/>
          </a:prstGeom>
          <a:noFill/>
        </p:spPr>
        <p:txBody>
          <a:bodyPr wrap="square" rtlCol="0">
            <a:spAutoFit/>
          </a:bodyPr>
          <a:lstStyle/>
          <a:p>
            <a:r>
              <a:rPr lang="en-US" dirty="0" smtClean="0">
                <a:solidFill>
                  <a:schemeClr val="bg1"/>
                </a:solidFill>
              </a:rPr>
              <a:t>Server Hello</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sz="quarter" idx="13"/>
          </p:nvPr>
        </p:nvSpPr>
        <p:spPr/>
        <p:txBody>
          <a:bodyPr/>
          <a:lstStyle/>
          <a:p>
            <a:r>
              <a:rPr lang="en-US" dirty="0" smtClean="0"/>
              <a:t>SSL Handshake (cont.)</a:t>
            </a:r>
          </a:p>
          <a:p>
            <a:endParaRPr lang="en-US" dirty="0"/>
          </a:p>
        </p:txBody>
      </p:sp>
      <p:sp>
        <p:nvSpPr>
          <p:cNvPr id="19" name="Rectangle 18"/>
          <p:cNvSpPr/>
          <p:nvPr/>
        </p:nvSpPr>
        <p:spPr>
          <a:xfrm>
            <a:off x="304800" y="914400"/>
            <a:ext cx="1676400" cy="53340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Client</a:t>
            </a:r>
            <a:endParaRPr lang="en-US" dirty="0"/>
          </a:p>
        </p:txBody>
      </p:sp>
      <p:sp>
        <p:nvSpPr>
          <p:cNvPr id="20" name="Rectangle 19"/>
          <p:cNvSpPr/>
          <p:nvPr/>
        </p:nvSpPr>
        <p:spPr>
          <a:xfrm>
            <a:off x="6705600" y="914400"/>
            <a:ext cx="1676400" cy="53340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Server</a:t>
            </a:r>
            <a:endParaRPr lang="en-US" dirty="0"/>
          </a:p>
        </p:txBody>
      </p:sp>
      <p:cxnSp>
        <p:nvCxnSpPr>
          <p:cNvPr id="24" name="Straight Arrow Connector 23"/>
          <p:cNvCxnSpPr/>
          <p:nvPr/>
        </p:nvCxnSpPr>
        <p:spPr>
          <a:xfrm rot="16200000" flipH="1">
            <a:off x="3048794" y="3048794"/>
            <a:ext cx="2667000" cy="7461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895600" y="2590800"/>
            <a:ext cx="38100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981200" y="3657600"/>
            <a:ext cx="3810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2" name="Rounded Rectangle 31"/>
          <p:cNvSpPr/>
          <p:nvPr/>
        </p:nvSpPr>
        <p:spPr>
          <a:xfrm>
            <a:off x="3733800" y="1143000"/>
            <a:ext cx="12954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Cipher Change</a:t>
            </a:r>
            <a:endParaRPr lang="en-US" dirty="0"/>
          </a:p>
        </p:txBody>
      </p:sp>
      <p:cxnSp>
        <p:nvCxnSpPr>
          <p:cNvPr id="33" name="Straight Arrow Connector 32"/>
          <p:cNvCxnSpPr/>
          <p:nvPr/>
        </p:nvCxnSpPr>
        <p:spPr>
          <a:xfrm rot="5400000">
            <a:off x="4190206" y="990600"/>
            <a:ext cx="305594" cy="79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7" name="Rounded Rectangle 36"/>
          <p:cNvSpPr/>
          <p:nvPr/>
        </p:nvSpPr>
        <p:spPr>
          <a:xfrm>
            <a:off x="3276600" y="4419600"/>
            <a:ext cx="2438400" cy="6858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Data exchange phase</a:t>
            </a:r>
            <a:endParaRPr lang="en-US" dirty="0"/>
          </a:p>
        </p:txBody>
      </p:sp>
      <p:sp>
        <p:nvSpPr>
          <p:cNvPr id="40" name="Isosceles Triangle 39"/>
          <p:cNvSpPr/>
          <p:nvPr/>
        </p:nvSpPr>
        <p:spPr>
          <a:xfrm rot="16200000">
            <a:off x="2019300" y="1866900"/>
            <a:ext cx="1295400" cy="1371600"/>
          </a:xfrm>
          <a:prstGeom prst="triangle">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Isosceles Triangle 40"/>
          <p:cNvSpPr/>
          <p:nvPr/>
        </p:nvSpPr>
        <p:spPr>
          <a:xfrm rot="5400000">
            <a:off x="5372100" y="2933700"/>
            <a:ext cx="1295400" cy="1371600"/>
          </a:xfrm>
          <a:prstGeom prst="triangle">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p:cNvSpPr txBox="1"/>
          <p:nvPr/>
        </p:nvSpPr>
        <p:spPr>
          <a:xfrm>
            <a:off x="2514600" y="2209800"/>
            <a:ext cx="914400" cy="646331"/>
          </a:xfrm>
          <a:prstGeom prst="rect">
            <a:avLst/>
          </a:prstGeom>
          <a:noFill/>
        </p:spPr>
        <p:txBody>
          <a:bodyPr wrap="square" rtlCol="0">
            <a:spAutoFit/>
          </a:bodyPr>
          <a:lstStyle/>
          <a:p>
            <a:r>
              <a:rPr lang="en-US" dirty="0" smtClean="0">
                <a:solidFill>
                  <a:schemeClr val="bg1"/>
                </a:solidFill>
              </a:rPr>
              <a:t>Server Finish</a:t>
            </a:r>
            <a:endParaRPr lang="en-US" dirty="0">
              <a:solidFill>
                <a:schemeClr val="bg1"/>
              </a:solidFill>
            </a:endParaRPr>
          </a:p>
        </p:txBody>
      </p:sp>
      <p:sp>
        <p:nvSpPr>
          <p:cNvPr id="43" name="TextBox 42"/>
          <p:cNvSpPr txBox="1"/>
          <p:nvPr/>
        </p:nvSpPr>
        <p:spPr>
          <a:xfrm>
            <a:off x="5334000" y="3276600"/>
            <a:ext cx="914400" cy="646331"/>
          </a:xfrm>
          <a:prstGeom prst="rect">
            <a:avLst/>
          </a:prstGeom>
          <a:noFill/>
        </p:spPr>
        <p:txBody>
          <a:bodyPr wrap="square" rtlCol="0">
            <a:spAutoFit/>
          </a:bodyPr>
          <a:lstStyle/>
          <a:p>
            <a:r>
              <a:rPr lang="en-US" dirty="0" smtClean="0">
                <a:solidFill>
                  <a:schemeClr val="bg1"/>
                </a:solidFill>
              </a:rPr>
              <a:t>Client Finish</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sz="quarter" idx="13"/>
          </p:nvPr>
        </p:nvSpPr>
        <p:spPr/>
        <p:txBody>
          <a:bodyPr/>
          <a:lstStyle/>
          <a:p>
            <a:r>
              <a:rPr lang="en-US" dirty="0" smtClean="0"/>
              <a:t>Project Goals	</a:t>
            </a:r>
            <a:endParaRPr lang="en-US" dirty="0"/>
          </a:p>
        </p:txBody>
      </p:sp>
      <p:sp>
        <p:nvSpPr>
          <p:cNvPr id="4" name="Content Placeholder 3"/>
          <p:cNvSpPr>
            <a:spLocks noGrp="1"/>
          </p:cNvSpPr>
          <p:nvPr>
            <p:ph sz="quarter" idx="15"/>
          </p:nvPr>
        </p:nvSpPr>
        <p:spPr/>
        <p:txBody>
          <a:bodyPr/>
          <a:lstStyle/>
          <a:p>
            <a:endParaRPr lang="en-US" dirty="0" smtClean="0"/>
          </a:p>
          <a:p>
            <a:r>
              <a:rPr lang="en-US" dirty="0" smtClean="0"/>
              <a:t>Capture traffic using </a:t>
            </a:r>
            <a:r>
              <a:rPr lang="en-US" dirty="0" err="1" smtClean="0"/>
              <a:t>libpcap</a:t>
            </a:r>
            <a:r>
              <a:rPr lang="en-US" dirty="0" smtClean="0"/>
              <a:t>  [Complete]</a:t>
            </a:r>
          </a:p>
          <a:p>
            <a:endParaRPr lang="en-US" dirty="0" smtClean="0"/>
          </a:p>
          <a:p>
            <a:r>
              <a:rPr lang="en-US" dirty="0" smtClean="0"/>
              <a:t>Obtain the parameters used in the SSL Handshake [Complete] </a:t>
            </a:r>
          </a:p>
          <a:p>
            <a:endParaRPr lang="en-US" dirty="0" smtClean="0"/>
          </a:p>
          <a:p>
            <a:r>
              <a:rPr lang="en-US" dirty="0" smtClean="0"/>
              <a:t>Get back </a:t>
            </a:r>
            <a:r>
              <a:rPr lang="en-US" smtClean="0"/>
              <a:t>the session keys </a:t>
            </a:r>
            <a:r>
              <a:rPr lang="en-US" dirty="0" smtClean="0"/>
              <a:t>from </a:t>
            </a:r>
            <a:r>
              <a:rPr lang="en-US" dirty="0" err="1" smtClean="0"/>
              <a:t>Client.random</a:t>
            </a:r>
            <a:r>
              <a:rPr lang="en-US" dirty="0" smtClean="0"/>
              <a:t> and </a:t>
            </a:r>
            <a:r>
              <a:rPr lang="en-US" dirty="0" err="1" smtClean="0"/>
              <a:t>Hello.Random</a:t>
            </a:r>
            <a:r>
              <a:rPr lang="en-US" dirty="0" smtClean="0"/>
              <a:t> [In progress] </a:t>
            </a:r>
          </a:p>
          <a:p>
            <a:endParaRPr lang="en-US" dirty="0" smtClean="0"/>
          </a:p>
          <a:p>
            <a:r>
              <a:rPr lang="en-US" dirty="0" smtClean="0"/>
              <a:t>Use the keys together with </a:t>
            </a:r>
            <a:r>
              <a:rPr lang="en-US" dirty="0" err="1" smtClean="0"/>
              <a:t>OpenSSL</a:t>
            </a:r>
            <a:r>
              <a:rPr lang="en-US" dirty="0" smtClean="0"/>
              <a:t> and the information from the traffic capture to decrypt the traffic [No progress of yet] </a:t>
            </a:r>
          </a:p>
          <a:p>
            <a:endParaRPr lang="en-US" dirty="0" smtClean="0"/>
          </a:p>
          <a:p>
            <a:r>
              <a:rPr lang="en-US" dirty="0" smtClean="0"/>
              <a:t>Build </a:t>
            </a:r>
            <a:r>
              <a:rPr lang="en-US" dirty="0" err="1" smtClean="0"/>
              <a:t>Webfront</a:t>
            </a:r>
            <a:r>
              <a:rPr lang="en-US" dirty="0" smtClean="0"/>
              <a:t> for tools [No progress] </a:t>
            </a:r>
          </a:p>
          <a:p>
            <a:endParaRPr lang="en-US" dirty="0" smtClean="0"/>
          </a:p>
          <a:p>
            <a:r>
              <a:rPr lang="en-US" dirty="0" smtClean="0"/>
              <a:t>Perform the same process for TLS and potentially SSH [No progress]</a:t>
            </a:r>
          </a:p>
          <a:p>
            <a:endParaRPr lang="en-US" dirty="0" smtClean="0"/>
          </a:p>
          <a:p>
            <a:r>
              <a:rPr lang="en-US" dirty="0" smtClean="0"/>
              <a:t>Analyze solution built [No progress]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sz="quarter" idx="13"/>
          </p:nvPr>
        </p:nvSpPr>
        <p:spPr/>
        <p:txBody>
          <a:bodyPr/>
          <a:lstStyle/>
          <a:p>
            <a:r>
              <a:rPr lang="en-US" dirty="0" smtClean="0"/>
              <a:t>Screenshots!</a:t>
            </a:r>
            <a:endParaRPr lang="en-US" dirty="0"/>
          </a:p>
        </p:txBody>
      </p:sp>
      <p:sp>
        <p:nvSpPr>
          <p:cNvPr id="4" name="Content Placeholder 3"/>
          <p:cNvSpPr>
            <a:spLocks noGrp="1"/>
          </p:cNvSpPr>
          <p:nvPr>
            <p:ph sz="quarter" idx="15"/>
          </p:nvPr>
        </p:nvSpPr>
        <p:spPr/>
        <p:txBody>
          <a:bodyPr/>
          <a:lstStyle/>
          <a:p>
            <a:endParaRPr lang="en-US"/>
          </a:p>
        </p:txBody>
      </p:sp>
      <p:pic>
        <p:nvPicPr>
          <p:cNvPr id="1026" name="Picture 2"/>
          <p:cNvPicPr>
            <a:picLocks noChangeAspect="1" noChangeArrowheads="1"/>
          </p:cNvPicPr>
          <p:nvPr/>
        </p:nvPicPr>
        <p:blipFill>
          <a:blip r:embed="rId2" cstate="print"/>
          <a:srcRect/>
          <a:stretch>
            <a:fillRect/>
          </a:stretch>
        </p:blipFill>
        <p:spPr bwMode="auto">
          <a:xfrm>
            <a:off x="838200" y="1371600"/>
            <a:ext cx="6334125" cy="4315558"/>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sz="quarter" idx="13"/>
          </p:nvPr>
        </p:nvSpPr>
        <p:spPr/>
        <p:txBody>
          <a:bodyPr/>
          <a:lstStyle/>
          <a:p>
            <a:r>
              <a:rPr lang="en-US" dirty="0" smtClean="0"/>
              <a:t>Screenshots!</a:t>
            </a:r>
            <a:endParaRPr lang="en-US" dirty="0"/>
          </a:p>
        </p:txBody>
      </p:sp>
      <p:sp>
        <p:nvSpPr>
          <p:cNvPr id="4" name="Content Placeholder 3"/>
          <p:cNvSpPr>
            <a:spLocks noGrp="1"/>
          </p:cNvSpPr>
          <p:nvPr>
            <p:ph sz="quarter" idx="15"/>
          </p:nvPr>
        </p:nvSpPr>
        <p:spPr/>
        <p:txBody>
          <a:bodyPr/>
          <a:lstStyle/>
          <a:p>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609600" y="990600"/>
            <a:ext cx="7087185" cy="43434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 and Comments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Text Placeholder 2"/>
          <p:cNvSpPr>
            <a:spLocks noGrp="1"/>
          </p:cNvSpPr>
          <p:nvPr>
            <p:ph type="body" sz="quarter" idx="13"/>
          </p:nvPr>
        </p:nvSpPr>
        <p:spPr/>
        <p:txBody>
          <a:bodyPr/>
          <a:lstStyle/>
          <a:p>
            <a:r>
              <a:rPr lang="en-US" dirty="0" smtClean="0"/>
              <a:t>Agenda</a:t>
            </a:r>
            <a:endParaRPr lang="en-US" dirty="0"/>
          </a:p>
        </p:txBody>
      </p:sp>
      <p:sp>
        <p:nvSpPr>
          <p:cNvPr id="4" name="Content Placeholder 3"/>
          <p:cNvSpPr>
            <a:spLocks noGrp="1"/>
          </p:cNvSpPr>
          <p:nvPr>
            <p:ph sz="quarter" idx="15"/>
          </p:nvPr>
        </p:nvSpPr>
        <p:spPr>
          <a:xfrm>
            <a:off x="304800" y="533400"/>
            <a:ext cx="8077200" cy="6019800"/>
          </a:xfrm>
        </p:spPr>
        <p:txBody>
          <a:bodyPr/>
          <a:lstStyle/>
          <a:p>
            <a:endParaRPr lang="en-US" dirty="0" smtClean="0"/>
          </a:p>
          <a:p>
            <a:pPr marL="1085850" lvl="1" indent="-342900"/>
            <a:r>
              <a:rPr lang="en-US" b="1" dirty="0" smtClean="0"/>
              <a:t>Introduction</a:t>
            </a:r>
          </a:p>
          <a:p>
            <a:pPr marL="1085850" lvl="1" indent="-342900"/>
            <a:r>
              <a:rPr lang="en-US" b="1" dirty="0" smtClean="0"/>
              <a:t>	</a:t>
            </a:r>
            <a:r>
              <a:rPr lang="en-US" dirty="0" smtClean="0"/>
              <a:t>Problem Statement</a:t>
            </a:r>
          </a:p>
          <a:p>
            <a:pPr marL="1085850" lvl="1" indent="-342900"/>
            <a:endParaRPr lang="en-US" b="1" dirty="0" smtClean="0"/>
          </a:p>
          <a:p>
            <a:pPr marL="1085850" lvl="1" indent="-342900"/>
            <a:r>
              <a:rPr lang="en-US" b="1" dirty="0" smtClean="0"/>
              <a:t>Background</a:t>
            </a:r>
          </a:p>
          <a:p>
            <a:pPr marL="1085850" lvl="1" indent="-342900"/>
            <a:r>
              <a:rPr lang="en-US" b="1" dirty="0" smtClean="0"/>
              <a:t>	</a:t>
            </a:r>
            <a:r>
              <a:rPr lang="en-US" dirty="0" smtClean="0"/>
              <a:t>Applications of Research</a:t>
            </a:r>
          </a:p>
          <a:p>
            <a:pPr marL="1085850" lvl="1" indent="-342900"/>
            <a:r>
              <a:rPr lang="en-US" b="1" dirty="0" smtClean="0"/>
              <a:t>	</a:t>
            </a:r>
            <a:r>
              <a:rPr lang="en-US" dirty="0" smtClean="0"/>
              <a:t>Relevance and Background</a:t>
            </a:r>
          </a:p>
          <a:p>
            <a:pPr marL="1085850" lvl="1" indent="-342900"/>
            <a:r>
              <a:rPr lang="en-US" b="1" dirty="0" smtClean="0"/>
              <a:t>	</a:t>
            </a:r>
            <a:r>
              <a:rPr lang="en-US" dirty="0" smtClean="0"/>
              <a:t>Existing Tool Suites</a:t>
            </a:r>
          </a:p>
          <a:p>
            <a:pPr marL="1085850" lvl="1" indent="-342900"/>
            <a:endParaRPr lang="en-US" dirty="0" smtClean="0"/>
          </a:p>
          <a:p>
            <a:pPr marL="1085850" lvl="1" indent="-342900"/>
            <a:r>
              <a:rPr lang="en-US" b="1" dirty="0" smtClean="0"/>
              <a:t>Research Objectives</a:t>
            </a:r>
            <a:endParaRPr lang="en-US" dirty="0" smtClean="0"/>
          </a:p>
          <a:p>
            <a:pPr marL="1085850" lvl="1" indent="-342900"/>
            <a:r>
              <a:rPr lang="en-US" b="1" dirty="0" smtClean="0"/>
              <a:t>	</a:t>
            </a:r>
            <a:r>
              <a:rPr lang="en-US" dirty="0" smtClean="0"/>
              <a:t>Research Design</a:t>
            </a:r>
          </a:p>
          <a:p>
            <a:pPr marL="1085850" lvl="1" indent="-342900"/>
            <a:endParaRPr lang="en-US" b="1" dirty="0" smtClean="0"/>
          </a:p>
          <a:p>
            <a:pPr marL="1085850" lvl="1" indent="-342900"/>
            <a:r>
              <a:rPr lang="en-US" b="1" dirty="0" smtClean="0"/>
              <a:t>SSL Handshake</a:t>
            </a:r>
          </a:p>
          <a:p>
            <a:pPr marL="1085850" lvl="1" indent="-342900"/>
            <a:endParaRPr lang="en-US" b="1" dirty="0" smtClean="0"/>
          </a:p>
          <a:p>
            <a:pPr marL="1085850" lvl="1" indent="-342900"/>
            <a:r>
              <a:rPr lang="en-US" b="1" dirty="0" smtClean="0"/>
              <a:t>Objectives and progress</a:t>
            </a:r>
          </a:p>
          <a:p>
            <a:pPr marL="1085850" lvl="1" indent="-342900"/>
            <a:endParaRPr lang="en-US"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Text Placeholder 2"/>
          <p:cNvSpPr>
            <a:spLocks noGrp="1"/>
          </p:cNvSpPr>
          <p:nvPr>
            <p:ph type="body" sz="quarter" idx="13"/>
          </p:nvPr>
        </p:nvSpPr>
        <p:spPr/>
        <p:txBody>
          <a:bodyPr/>
          <a:lstStyle/>
          <a:p>
            <a:r>
              <a:rPr lang="en-US" dirty="0" smtClean="0"/>
              <a:t>Problem Statement</a:t>
            </a:r>
            <a:endParaRPr lang="en-US" dirty="0"/>
          </a:p>
        </p:txBody>
      </p:sp>
      <p:sp>
        <p:nvSpPr>
          <p:cNvPr id="4" name="Content Placeholder 3"/>
          <p:cNvSpPr>
            <a:spLocks noGrp="1"/>
          </p:cNvSpPr>
          <p:nvPr>
            <p:ph sz="quarter" idx="15"/>
          </p:nvPr>
        </p:nvSpPr>
        <p:spPr/>
        <p:txBody>
          <a:bodyPr/>
          <a:lstStyle/>
          <a:p>
            <a:endParaRPr lang="en-US" dirty="0" smtClean="0"/>
          </a:p>
          <a:p>
            <a:pPr lvl="1">
              <a:buFont typeface="Arial" pitchFamily="34" charset="0"/>
              <a:buChar char="•"/>
            </a:pPr>
            <a:r>
              <a:rPr lang="en-US" dirty="0" smtClean="0"/>
              <a:t>Cryptographic protocols have become incredibly popular in recent times and have a variety of application such as securing web based communications.</a:t>
            </a:r>
          </a:p>
          <a:p>
            <a:endParaRPr lang="en-US" dirty="0" smtClean="0"/>
          </a:p>
          <a:p>
            <a:pPr lvl="1">
              <a:buFont typeface="Arial" pitchFamily="34" charset="0"/>
              <a:buChar char="•"/>
            </a:pPr>
            <a:r>
              <a:rPr lang="en-US" dirty="0" smtClean="0"/>
              <a:t>We have a reliance on these protocols to provide authentication, integrity and confidentiality to our communications.</a:t>
            </a:r>
          </a:p>
          <a:p>
            <a:endParaRPr lang="en-US" dirty="0" smtClean="0"/>
          </a:p>
          <a:p>
            <a:pPr lvl="1">
              <a:buFont typeface="Arial" pitchFamily="34" charset="0"/>
              <a:buChar char="•"/>
            </a:pPr>
            <a:r>
              <a:rPr lang="en-US" dirty="0" smtClean="0"/>
              <a:t>However, we note that it is rather difficult to perform legitimate analysis, intrusion detection and debugging on cryptographic protocols, as the data that passes through is encrypted.</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Text Placeholder 2"/>
          <p:cNvSpPr>
            <a:spLocks noGrp="1"/>
          </p:cNvSpPr>
          <p:nvPr>
            <p:ph type="body" sz="quarter" idx="13"/>
          </p:nvPr>
        </p:nvSpPr>
        <p:spPr/>
        <p:txBody>
          <a:bodyPr/>
          <a:lstStyle/>
          <a:p>
            <a:r>
              <a:rPr lang="en-US" dirty="0" smtClean="0"/>
              <a:t>Problem Statement (cont.)</a:t>
            </a:r>
            <a:endParaRPr lang="en-US" dirty="0"/>
          </a:p>
        </p:txBody>
      </p:sp>
      <p:sp>
        <p:nvSpPr>
          <p:cNvPr id="4" name="Content Placeholder 3"/>
          <p:cNvSpPr>
            <a:spLocks noGrp="1"/>
          </p:cNvSpPr>
          <p:nvPr>
            <p:ph sz="quarter" idx="15"/>
          </p:nvPr>
        </p:nvSpPr>
        <p:spPr/>
        <p:txBody>
          <a:bodyPr/>
          <a:lstStyle/>
          <a:p>
            <a:endParaRPr lang="en-US" dirty="0" smtClean="0"/>
          </a:p>
          <a:p>
            <a:pPr lvl="1">
              <a:buFont typeface="Arial" pitchFamily="34" charset="0"/>
              <a:buChar char="•"/>
            </a:pPr>
            <a:r>
              <a:rPr lang="en-US" dirty="0" smtClean="0"/>
              <a:t>So it would be nice if a set of tools existed for dealing with these problems. </a:t>
            </a:r>
          </a:p>
          <a:p>
            <a:endParaRPr lang="en-US" dirty="0" smtClean="0"/>
          </a:p>
          <a:p>
            <a:pPr lvl="1">
              <a:buFont typeface="Arial" pitchFamily="34" charset="0"/>
              <a:buChar char="•"/>
            </a:pPr>
            <a:r>
              <a:rPr lang="en-US" dirty="0" smtClean="0"/>
              <a:t>We approach this problem statement from the prospective of having legitimate access to encrypted traffic for doing analysis, debugging or data collection. </a:t>
            </a:r>
          </a:p>
          <a:p>
            <a:endParaRPr lang="en-US" dirty="0" smtClean="0"/>
          </a:p>
          <a:p>
            <a:pPr lvl="1">
              <a:buFont typeface="Arial" pitchFamily="34" charset="0"/>
              <a:buChar char="•"/>
            </a:pPr>
            <a:r>
              <a:rPr lang="en-US" dirty="0" smtClean="0"/>
              <a:t>We are looking at building a system to decrypt encrypted traffic that is  easy to managed, cross platform and can be extended to implement a number of different protocols.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Text Placeholder 2"/>
          <p:cNvSpPr>
            <a:spLocks noGrp="1"/>
          </p:cNvSpPr>
          <p:nvPr>
            <p:ph type="body" sz="quarter" idx="13"/>
          </p:nvPr>
        </p:nvSpPr>
        <p:spPr/>
        <p:txBody>
          <a:bodyPr/>
          <a:lstStyle/>
          <a:p>
            <a:r>
              <a:rPr lang="en-US" dirty="0" smtClean="0"/>
              <a:t>Applications of Research</a:t>
            </a:r>
            <a:endParaRPr lang="en-US" dirty="0"/>
          </a:p>
        </p:txBody>
      </p:sp>
      <p:sp>
        <p:nvSpPr>
          <p:cNvPr id="4" name="Content Placeholder 3"/>
          <p:cNvSpPr>
            <a:spLocks noGrp="1"/>
          </p:cNvSpPr>
          <p:nvPr>
            <p:ph sz="quarter" idx="15"/>
          </p:nvPr>
        </p:nvSpPr>
        <p:spPr/>
        <p:txBody>
          <a:bodyPr/>
          <a:lstStyle/>
          <a:p>
            <a:endParaRPr lang="en-US" dirty="0" smtClean="0"/>
          </a:p>
          <a:p>
            <a:pPr lvl="1">
              <a:buFont typeface="Arial" pitchFamily="34" charset="0"/>
              <a:buChar char="•"/>
            </a:pPr>
            <a:r>
              <a:rPr lang="en-US" dirty="0" smtClean="0"/>
              <a:t>ISP's are often served with court orders to provide logs of clients activity; this data is often encrypted.</a:t>
            </a:r>
          </a:p>
          <a:p>
            <a:endParaRPr lang="en-US" dirty="0" smtClean="0"/>
          </a:p>
          <a:p>
            <a:pPr lvl="1">
              <a:buFont typeface="Arial" pitchFamily="34" charset="0"/>
              <a:buChar char="•"/>
            </a:pPr>
            <a:r>
              <a:rPr lang="en-US" dirty="0" smtClean="0"/>
              <a:t>Attacks that use HTTPS as their means of entry are harder to detect once again as they are encrypted. While tools do exist to do this, they aren’t sufficiently generic.</a:t>
            </a:r>
          </a:p>
          <a:p>
            <a:endParaRPr lang="en-US" dirty="0" smtClean="0"/>
          </a:p>
          <a:p>
            <a:pPr lvl="1">
              <a:buFont typeface="Arial" pitchFamily="34" charset="0"/>
              <a:buChar char="•"/>
            </a:pPr>
            <a:r>
              <a:rPr lang="en-US" dirty="0" smtClean="0"/>
              <a:t>Its often difficult to debug errors related to cryptographic protocols once again due to the encrypted nature of the data.</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Text Placeholder 2"/>
          <p:cNvSpPr>
            <a:spLocks noGrp="1"/>
          </p:cNvSpPr>
          <p:nvPr>
            <p:ph type="body" sz="quarter" idx="13"/>
          </p:nvPr>
        </p:nvSpPr>
        <p:spPr/>
        <p:txBody>
          <a:bodyPr/>
          <a:lstStyle/>
          <a:p>
            <a:r>
              <a:rPr lang="en-US" dirty="0" smtClean="0"/>
              <a:t>Relevance and Background</a:t>
            </a:r>
            <a:endParaRPr lang="en-US" dirty="0"/>
          </a:p>
        </p:txBody>
      </p:sp>
      <p:sp>
        <p:nvSpPr>
          <p:cNvPr id="4" name="Content Placeholder 3"/>
          <p:cNvSpPr>
            <a:spLocks noGrp="1"/>
          </p:cNvSpPr>
          <p:nvPr>
            <p:ph sz="quarter" idx="15"/>
          </p:nvPr>
        </p:nvSpPr>
        <p:spPr/>
        <p:txBody>
          <a:bodyPr/>
          <a:lstStyle/>
          <a:p>
            <a:pPr lvl="1"/>
            <a:endParaRPr lang="en-US" dirty="0" smtClean="0"/>
          </a:p>
          <a:p>
            <a:pPr lvl="1"/>
            <a:r>
              <a:rPr lang="en-US" dirty="0" smtClean="0"/>
              <a:t>SANS one of the most respected Information Security trainers and certifiers released a list of the top 10 security menaces for 2008 (compiled by 10 security veterans). The number 1 security menace for 2008  was : </a:t>
            </a:r>
          </a:p>
          <a:p>
            <a:pPr lvl="1"/>
            <a:endParaRPr lang="en-US" dirty="0" smtClean="0"/>
          </a:p>
          <a:p>
            <a:pPr lvl="1"/>
            <a:r>
              <a:rPr lang="en-US" i="1" dirty="0" smtClean="0"/>
              <a:t>“Increasingly Sophisticated Web Site Attacks - Especially On Trusted Web Sites”</a:t>
            </a:r>
          </a:p>
          <a:p>
            <a:pPr lvl="1"/>
            <a:endParaRPr lang="en-US" dirty="0" smtClean="0"/>
          </a:p>
          <a:p>
            <a:pPr lvl="1"/>
            <a:r>
              <a:rPr lang="en-US" i="1" dirty="0" smtClean="0"/>
              <a:t>“..web site attacks have migrated from simple ones based one or two exploits posted on a web site to more sophisticated attacks based on scripts.. attackers are actively placing exploit code on popular, trusted web sites where users have an expectation of effective security”</a:t>
            </a:r>
          </a:p>
          <a:p>
            <a:pPr lvl="1"/>
            <a:endParaRPr lang="en-US" dirty="0" smtClean="0"/>
          </a:p>
          <a:p>
            <a:pPr lvl="1" algn="r"/>
            <a:r>
              <a:rPr lang="en-US" sz="1600" dirty="0" smtClean="0"/>
              <a:t>Source: http://www.sans.org/2008menaces/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Text Placeholder 2"/>
          <p:cNvSpPr>
            <a:spLocks noGrp="1"/>
          </p:cNvSpPr>
          <p:nvPr>
            <p:ph type="body" sz="quarter" idx="13"/>
          </p:nvPr>
        </p:nvSpPr>
        <p:spPr/>
        <p:txBody>
          <a:bodyPr/>
          <a:lstStyle/>
          <a:p>
            <a:r>
              <a:rPr lang="en-US" dirty="0" smtClean="0"/>
              <a:t>Existing Tool Suites</a:t>
            </a:r>
            <a:endParaRPr lang="en-US" dirty="0"/>
          </a:p>
        </p:txBody>
      </p:sp>
      <p:sp>
        <p:nvSpPr>
          <p:cNvPr id="4" name="Content Placeholder 3"/>
          <p:cNvSpPr>
            <a:spLocks noGrp="1"/>
          </p:cNvSpPr>
          <p:nvPr>
            <p:ph sz="quarter" idx="15"/>
          </p:nvPr>
        </p:nvSpPr>
        <p:spPr/>
        <p:txBody>
          <a:bodyPr/>
          <a:lstStyle/>
          <a:p>
            <a:endParaRPr lang="en-US" dirty="0" smtClean="0"/>
          </a:p>
          <a:p>
            <a:pPr lvl="1"/>
            <a:r>
              <a:rPr lang="en-US" b="1" dirty="0" smtClean="0"/>
              <a:t>		The CSUR Project</a:t>
            </a:r>
          </a:p>
          <a:p>
            <a:endParaRPr lang="en-US" dirty="0" smtClean="0"/>
          </a:p>
          <a:p>
            <a:pPr lvl="2"/>
            <a:r>
              <a:rPr lang="en-US" dirty="0" smtClean="0"/>
              <a:t>CSUR is a project about automatic analysis of cryptographic</a:t>
            </a:r>
          </a:p>
          <a:p>
            <a:pPr lvl="2"/>
            <a:r>
              <a:rPr lang="en-US" dirty="0" smtClean="0"/>
              <a:t>protocols written in C. However its distributed under copyright and is</a:t>
            </a:r>
          </a:p>
          <a:p>
            <a:pPr lvl="2"/>
            <a:r>
              <a:rPr lang="en-US" dirty="0" smtClean="0"/>
              <a:t>still in its beta phase. </a:t>
            </a:r>
          </a:p>
          <a:p>
            <a:endParaRPr lang="en-US" dirty="0" smtClean="0"/>
          </a:p>
          <a:p>
            <a:pPr lvl="1"/>
            <a:r>
              <a:rPr lang="en-US" b="1" dirty="0" smtClean="0"/>
              <a:t>		HTTP Analyzer 4</a:t>
            </a:r>
          </a:p>
          <a:p>
            <a:endParaRPr lang="en-US" dirty="0" smtClean="0"/>
          </a:p>
          <a:p>
            <a:pPr lvl="2"/>
            <a:r>
              <a:rPr lang="en-US" dirty="0" smtClean="0"/>
              <a:t>HTTP Analyzer is a utility that allows you to capture HTTP/HTTPS traffic in real-time. It can trace and display a wide range of information. However its not sufficiently generic. </a:t>
            </a:r>
          </a:p>
          <a:p>
            <a:pPr lvl="2"/>
            <a:endParaRPr lang="en-US" b="1" dirty="0" smtClean="0"/>
          </a:p>
          <a:p>
            <a:pPr lvl="2"/>
            <a:r>
              <a:rPr lang="en-US" b="1" dirty="0" err="1" smtClean="0"/>
              <a:t>SSLDump</a:t>
            </a:r>
            <a:r>
              <a:rPr lang="en-US" b="1" dirty="0" smtClean="0"/>
              <a:t> </a:t>
            </a:r>
          </a:p>
          <a:p>
            <a:r>
              <a:rPr lang="en-US" dirty="0" smtClean="0"/>
              <a:t>	A tool that can be used to decrypt live SSL encrypted traffic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Objectives</a:t>
            </a:r>
            <a:endParaRPr lang="en-US" dirty="0"/>
          </a:p>
        </p:txBody>
      </p:sp>
      <p:sp>
        <p:nvSpPr>
          <p:cNvPr id="3" name="Text Placeholder 2"/>
          <p:cNvSpPr>
            <a:spLocks noGrp="1"/>
          </p:cNvSpPr>
          <p:nvPr>
            <p:ph type="body" sz="quarter" idx="13"/>
          </p:nvPr>
        </p:nvSpPr>
        <p:spPr/>
        <p:txBody>
          <a:bodyPr/>
          <a:lstStyle/>
          <a:p>
            <a:r>
              <a:rPr lang="en-US" dirty="0" smtClean="0"/>
              <a:t>Objectives of Research</a:t>
            </a:r>
            <a:endParaRPr lang="en-US" dirty="0"/>
          </a:p>
        </p:txBody>
      </p:sp>
      <p:sp>
        <p:nvSpPr>
          <p:cNvPr id="4" name="Content Placeholder 3"/>
          <p:cNvSpPr>
            <a:spLocks noGrp="1"/>
          </p:cNvSpPr>
          <p:nvPr>
            <p:ph sz="quarter" idx="15"/>
          </p:nvPr>
        </p:nvSpPr>
        <p:spPr/>
        <p:txBody>
          <a:bodyPr/>
          <a:lstStyle/>
          <a:p>
            <a:pPr lvl="1">
              <a:buFont typeface="Arial" pitchFamily="34" charset="0"/>
              <a:buChar char="•"/>
            </a:pPr>
            <a:endParaRPr lang="en-US" dirty="0" smtClean="0"/>
          </a:p>
          <a:p>
            <a:pPr lvl="1">
              <a:buFont typeface="Arial" pitchFamily="34" charset="0"/>
              <a:buChar char="•"/>
            </a:pPr>
            <a:r>
              <a:rPr lang="en-US" dirty="0" smtClean="0"/>
              <a:t>Given encrypted data in the form of stored pcap files, extending to live pcap streams, be able to determine the algorithm used and then together with the recovered session key to decrypt to plain-text.</a:t>
            </a:r>
          </a:p>
          <a:p>
            <a:pPr lvl="1">
              <a:buFont typeface="Arial" pitchFamily="34" charset="0"/>
              <a:buChar char="•"/>
            </a:pPr>
            <a:endParaRPr lang="en-US" dirty="0" smtClean="0"/>
          </a:p>
          <a:p>
            <a:pPr lvl="1">
              <a:buFont typeface="Arial" pitchFamily="34" charset="0"/>
              <a:buChar char="•"/>
            </a:pPr>
            <a:r>
              <a:rPr lang="en-US" dirty="0" smtClean="0"/>
              <a:t>Once the plain has be derived we can continue on to provide some analysis on data that may be useful for detection of possible attacks or for debugging purposes.</a:t>
            </a:r>
          </a:p>
          <a:p>
            <a:pPr lvl="1"/>
            <a:endParaRPr lang="en-US" dirty="0" smtClean="0"/>
          </a:p>
          <a:p>
            <a:pPr lvl="1">
              <a:buFont typeface="Arial" pitchFamily="34" charset="0"/>
              <a:buChar char="•"/>
            </a:pPr>
            <a:r>
              <a:rPr lang="en-US" dirty="0" smtClean="0"/>
              <a:t>Investigate sensible means to store symmetric keys for later use.</a:t>
            </a:r>
          </a:p>
          <a:p>
            <a:pPr lvl="1"/>
            <a:endParaRPr lang="en-US" dirty="0" smtClean="0"/>
          </a:p>
          <a:p>
            <a:pPr lvl="1">
              <a:buFont typeface="Arial" pitchFamily="34" charset="0"/>
              <a:buChar char="•"/>
            </a:pPr>
            <a:r>
              <a:rPr lang="en-US" dirty="0" smtClean="0"/>
              <a:t>Initially provide implementation for SSL then TLS following up with possible implementation for SSH.</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Objectives</a:t>
            </a:r>
            <a:endParaRPr lang="en-US" dirty="0"/>
          </a:p>
        </p:txBody>
      </p:sp>
      <p:sp>
        <p:nvSpPr>
          <p:cNvPr id="3" name="Text Placeholder 2"/>
          <p:cNvSpPr>
            <a:spLocks noGrp="1"/>
          </p:cNvSpPr>
          <p:nvPr>
            <p:ph type="body" sz="quarter" idx="13"/>
          </p:nvPr>
        </p:nvSpPr>
        <p:spPr/>
        <p:txBody>
          <a:bodyPr/>
          <a:lstStyle/>
          <a:p>
            <a:r>
              <a:rPr lang="en-US" dirty="0" smtClean="0"/>
              <a:t>Prototype Design</a:t>
            </a:r>
            <a:endParaRPr lang="en-US" dirty="0"/>
          </a:p>
        </p:txBody>
      </p:sp>
      <p:sp>
        <p:nvSpPr>
          <p:cNvPr id="6" name="Oval 5"/>
          <p:cNvSpPr/>
          <p:nvPr/>
        </p:nvSpPr>
        <p:spPr>
          <a:xfrm>
            <a:off x="152400" y="3352800"/>
            <a:ext cx="12192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Start</a:t>
            </a:r>
            <a:endParaRPr lang="en-US" dirty="0"/>
          </a:p>
        </p:txBody>
      </p:sp>
      <p:sp>
        <p:nvSpPr>
          <p:cNvPr id="8" name="Rectangle 7"/>
          <p:cNvSpPr/>
          <p:nvPr/>
        </p:nvSpPr>
        <p:spPr>
          <a:xfrm>
            <a:off x="1676400" y="3200400"/>
            <a:ext cx="1447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Load PCAP file or stream</a:t>
            </a:r>
            <a:endParaRPr lang="en-US" dirty="0"/>
          </a:p>
        </p:txBody>
      </p:sp>
      <p:cxnSp>
        <p:nvCxnSpPr>
          <p:cNvPr id="13" name="Straight Arrow Connector 12"/>
          <p:cNvCxnSpPr>
            <a:stCxn id="6" idx="6"/>
          </p:cNvCxnSpPr>
          <p:nvPr/>
        </p:nvCxnSpPr>
        <p:spPr>
          <a:xfrm>
            <a:off x="1371600" y="3657600"/>
            <a:ext cx="304800"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1717548" y="4471416"/>
            <a:ext cx="832104"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1717548" y="2778252"/>
            <a:ext cx="832104"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2133600" y="2362200"/>
            <a:ext cx="685800"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2819400" y="1905000"/>
            <a:ext cx="1447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Obtain crypto suite used</a:t>
            </a:r>
            <a:endParaRPr lang="en-US" dirty="0"/>
          </a:p>
        </p:txBody>
      </p:sp>
      <p:cxnSp>
        <p:nvCxnSpPr>
          <p:cNvPr id="43" name="Straight Arrow Connector 42"/>
          <p:cNvCxnSpPr/>
          <p:nvPr/>
        </p:nvCxnSpPr>
        <p:spPr>
          <a:xfrm>
            <a:off x="2133600" y="4876800"/>
            <a:ext cx="685800"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2819400" y="4419600"/>
            <a:ext cx="1447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Get Session key</a:t>
            </a:r>
            <a:endParaRPr lang="en-US" dirty="0"/>
          </a:p>
        </p:txBody>
      </p:sp>
      <p:sp>
        <p:nvSpPr>
          <p:cNvPr id="47" name="Rectangle 46"/>
          <p:cNvSpPr/>
          <p:nvPr/>
        </p:nvSpPr>
        <p:spPr>
          <a:xfrm>
            <a:off x="3429000" y="3200400"/>
            <a:ext cx="1447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Remove packet header</a:t>
            </a:r>
            <a:endParaRPr lang="en-US" dirty="0"/>
          </a:p>
        </p:txBody>
      </p:sp>
      <p:sp>
        <p:nvSpPr>
          <p:cNvPr id="50" name="Rectangle 49"/>
          <p:cNvSpPr/>
          <p:nvPr/>
        </p:nvSpPr>
        <p:spPr>
          <a:xfrm>
            <a:off x="5181600" y="3200400"/>
            <a:ext cx="1447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Decrypt</a:t>
            </a:r>
            <a:endParaRPr lang="en-US" dirty="0"/>
          </a:p>
        </p:txBody>
      </p:sp>
      <p:cxnSp>
        <p:nvCxnSpPr>
          <p:cNvPr id="52" name="Straight Arrow Connector 51"/>
          <p:cNvCxnSpPr/>
          <p:nvPr/>
        </p:nvCxnSpPr>
        <p:spPr>
          <a:xfrm>
            <a:off x="3124200" y="3657600"/>
            <a:ext cx="304800"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4876800" y="3657600"/>
            <a:ext cx="304800"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6934200" y="3200400"/>
            <a:ext cx="1447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Analysis</a:t>
            </a:r>
            <a:endParaRPr lang="en-US" dirty="0"/>
          </a:p>
        </p:txBody>
      </p:sp>
      <p:cxnSp>
        <p:nvCxnSpPr>
          <p:cNvPr id="55" name="Straight Arrow Connector 54"/>
          <p:cNvCxnSpPr/>
          <p:nvPr/>
        </p:nvCxnSpPr>
        <p:spPr>
          <a:xfrm>
            <a:off x="6629400" y="3657600"/>
            <a:ext cx="304800"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10800000">
            <a:off x="4267200" y="4876800"/>
            <a:ext cx="16764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0800000">
            <a:off x="4267200" y="2362200"/>
            <a:ext cx="16764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rot="5400000">
            <a:off x="5525294" y="2780506"/>
            <a:ext cx="838200"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16200000">
            <a:off x="5525294" y="4456906"/>
            <a:ext cx="838200"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SNRGSlides">
  <a:themeElements>
    <a:clrScheme name="SNRG">
      <a:dk1>
        <a:srgbClr val="000000"/>
      </a:dk1>
      <a:lt1>
        <a:srgbClr val="FFFFFF"/>
      </a:lt1>
      <a:dk2>
        <a:srgbClr val="000000"/>
      </a:dk2>
      <a:lt2>
        <a:srgbClr val="FFFFFF"/>
      </a:lt2>
      <a:accent1>
        <a:srgbClr val="D8D8D8"/>
      </a:accent1>
      <a:accent2>
        <a:srgbClr val="8B8B8B"/>
      </a:accent2>
      <a:accent3>
        <a:srgbClr val="3F3F3F"/>
      </a:accent3>
      <a:accent4>
        <a:srgbClr val="900000"/>
      </a:accent4>
      <a:accent5>
        <a:srgbClr val="6C0000"/>
      </a:accent5>
      <a:accent6>
        <a:srgbClr val="000000"/>
      </a:accent6>
      <a:hlink>
        <a:srgbClr val="5F5F5F"/>
      </a:hlink>
      <a:folHlink>
        <a:srgbClr val="919191"/>
      </a:folHlink>
    </a:clrScheme>
    <a:fontScheme name="SNRG">
      <a:majorFont>
        <a:latin typeface="Tw Cen MT"/>
        <a:ea typeface=""/>
        <a:cs typeface=""/>
      </a:majorFont>
      <a:minorFont>
        <a:latin typeface="Arial"/>
        <a:ea typeface=""/>
        <a:cs typeface=""/>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SNRGSlides</Template>
  <TotalTime>0</TotalTime>
  <Words>631</Words>
  <Application>Microsoft Office PowerPoint</Application>
  <PresentationFormat>On-screen Show (4:3)</PresentationFormat>
  <Paragraphs>132</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SNRGSlides</vt:lpstr>
      <vt:lpstr>Management, processing and analysis of Cryptographic Protocols</vt:lpstr>
      <vt:lpstr>Introduction</vt:lpstr>
      <vt:lpstr>Introduction</vt:lpstr>
      <vt:lpstr>Introduction</vt:lpstr>
      <vt:lpstr>Background</vt:lpstr>
      <vt:lpstr>Background</vt:lpstr>
      <vt:lpstr>Background</vt:lpstr>
      <vt:lpstr>Research Objectives</vt:lpstr>
      <vt:lpstr>Research Objectives</vt:lpstr>
      <vt:lpstr>SSL Handshake</vt:lpstr>
      <vt:lpstr>Slide 11</vt:lpstr>
      <vt:lpstr>Slide 12</vt:lpstr>
      <vt:lpstr>Slide 13</vt:lpstr>
      <vt:lpstr>Slide 14</vt:lpstr>
      <vt:lpstr>Questions and Comments ?</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2009-07-02T08:14:38Z</dcterms:created>
  <dcterms:modified xsi:type="dcterms:W3CDTF">2009-08-03T03:54:32Z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