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inimized">
    <p:restoredLeft sz="15620"/>
    <p:restoredTop sz="54079" autoAdjust="0"/>
  </p:normalViewPr>
  <p:slideViewPr>
    <p:cSldViewPr>
      <p:cViewPr varScale="1">
        <p:scale>
          <a:sx n="24" d="100"/>
          <a:sy n="24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260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72632-BCC0-441D-98F2-41347270957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B7FBCD1-B052-4DC0-8660-1745126CD1E4}">
      <dgm:prSet phldrT="[Text]"/>
      <dgm:spPr/>
      <dgm:t>
        <a:bodyPr/>
        <a:lstStyle/>
        <a:p>
          <a:r>
            <a:rPr lang="en-ZA" dirty="0" smtClean="0"/>
            <a:t>Command Name</a:t>
          </a:r>
          <a:endParaRPr lang="en-ZA" dirty="0"/>
        </a:p>
      </dgm:t>
    </dgm:pt>
    <dgm:pt modelId="{D47E5BC4-39B2-485D-97B3-1E1E895454C8}" type="parTrans" cxnId="{4F6B23F5-1528-43C4-87C1-6B75EEEC1264}">
      <dgm:prSet/>
      <dgm:spPr/>
      <dgm:t>
        <a:bodyPr/>
        <a:lstStyle/>
        <a:p>
          <a:endParaRPr lang="en-ZA"/>
        </a:p>
      </dgm:t>
    </dgm:pt>
    <dgm:pt modelId="{0891B3E3-5538-406C-A29C-6B916AC85C03}" type="sibTrans" cxnId="{4F6B23F5-1528-43C4-87C1-6B75EEEC1264}">
      <dgm:prSet/>
      <dgm:spPr/>
      <dgm:t>
        <a:bodyPr/>
        <a:lstStyle/>
        <a:p>
          <a:endParaRPr lang="en-ZA"/>
        </a:p>
      </dgm:t>
    </dgm:pt>
    <dgm:pt modelId="{DFB6A3BC-55C6-43E6-B052-B601D1D5A762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Abort-Session-Request</a:t>
          </a:r>
          <a:endParaRPr lang="en-ZA" dirty="0"/>
        </a:p>
      </dgm:t>
    </dgm:pt>
    <dgm:pt modelId="{F03EA8B8-61C4-4637-A613-AB7F36FD07C6}" type="parTrans" cxnId="{7EF06B0B-23B5-412C-8D6A-A634D67F5D00}">
      <dgm:prSet/>
      <dgm:spPr/>
      <dgm:t>
        <a:bodyPr/>
        <a:lstStyle/>
        <a:p>
          <a:endParaRPr lang="en-ZA"/>
        </a:p>
      </dgm:t>
    </dgm:pt>
    <dgm:pt modelId="{B6A6CEB4-7689-4742-A985-E13F46A8A06C}" type="sibTrans" cxnId="{7EF06B0B-23B5-412C-8D6A-A634D67F5D00}">
      <dgm:prSet/>
      <dgm:spPr/>
      <dgm:t>
        <a:bodyPr/>
        <a:lstStyle/>
        <a:p>
          <a:endParaRPr lang="en-ZA"/>
        </a:p>
      </dgm:t>
    </dgm:pt>
    <dgm:pt modelId="{A186EF5A-2D25-4044-BA08-5819DD3F15AA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Abort-Session-Answer</a:t>
          </a:r>
          <a:endParaRPr lang="en-ZA" dirty="0"/>
        </a:p>
      </dgm:t>
    </dgm:pt>
    <dgm:pt modelId="{A0319075-3243-465A-9384-FF5DEF74301E}" type="parTrans" cxnId="{F7FA5A60-0E18-48DB-862B-9E165699558A}">
      <dgm:prSet/>
      <dgm:spPr/>
      <dgm:t>
        <a:bodyPr/>
        <a:lstStyle/>
        <a:p>
          <a:endParaRPr lang="en-ZA"/>
        </a:p>
      </dgm:t>
    </dgm:pt>
    <dgm:pt modelId="{8219EA20-E021-4DE5-87DE-D3C30C93B582}" type="sibTrans" cxnId="{F7FA5A60-0E18-48DB-862B-9E165699558A}">
      <dgm:prSet/>
      <dgm:spPr/>
      <dgm:t>
        <a:bodyPr/>
        <a:lstStyle/>
        <a:p>
          <a:endParaRPr lang="en-ZA"/>
        </a:p>
      </dgm:t>
    </dgm:pt>
    <dgm:pt modelId="{20B5B3EF-35F7-4C5E-B0CC-6AD2FF9BB4F5}">
      <dgm:prSet phldrT="[Text]"/>
      <dgm:spPr/>
      <dgm:t>
        <a:bodyPr/>
        <a:lstStyle/>
        <a:p>
          <a:r>
            <a:rPr lang="en-ZA" dirty="0" smtClean="0"/>
            <a:t>Abbreviation</a:t>
          </a:r>
          <a:endParaRPr lang="en-ZA" dirty="0"/>
        </a:p>
      </dgm:t>
    </dgm:pt>
    <dgm:pt modelId="{99C23512-C1E6-4846-BBB9-1CE8AED248FA}" type="parTrans" cxnId="{EDD4F074-85AD-4D34-9005-1841DBB6D21A}">
      <dgm:prSet/>
      <dgm:spPr/>
      <dgm:t>
        <a:bodyPr/>
        <a:lstStyle/>
        <a:p>
          <a:endParaRPr lang="en-ZA"/>
        </a:p>
      </dgm:t>
    </dgm:pt>
    <dgm:pt modelId="{27648572-8236-43CD-BDEC-188A4859CB05}" type="sibTrans" cxnId="{EDD4F074-85AD-4D34-9005-1841DBB6D21A}">
      <dgm:prSet/>
      <dgm:spPr/>
      <dgm:t>
        <a:bodyPr/>
        <a:lstStyle/>
        <a:p>
          <a:endParaRPr lang="en-ZA"/>
        </a:p>
      </dgm:t>
    </dgm:pt>
    <dgm:pt modelId="{FE8BC35A-E829-45F8-92EF-03F0EF14186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ASR</a:t>
          </a:r>
          <a:endParaRPr lang="en-ZA" dirty="0"/>
        </a:p>
      </dgm:t>
    </dgm:pt>
    <dgm:pt modelId="{C45039ED-9E18-4A12-817C-5654F3E42833}" type="parTrans" cxnId="{B801E7E9-9004-4E61-978E-545F7F667D83}">
      <dgm:prSet/>
      <dgm:spPr/>
      <dgm:t>
        <a:bodyPr/>
        <a:lstStyle/>
        <a:p>
          <a:endParaRPr lang="en-ZA"/>
        </a:p>
      </dgm:t>
    </dgm:pt>
    <dgm:pt modelId="{01D4F093-2EC0-4887-8252-BC2B8C1F60F6}" type="sibTrans" cxnId="{B801E7E9-9004-4E61-978E-545F7F667D83}">
      <dgm:prSet/>
      <dgm:spPr/>
      <dgm:t>
        <a:bodyPr/>
        <a:lstStyle/>
        <a:p>
          <a:endParaRPr lang="en-ZA"/>
        </a:p>
      </dgm:t>
    </dgm:pt>
    <dgm:pt modelId="{1F4BEDEA-0E84-4E4E-9A3D-8BF10B001905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ASA</a:t>
          </a:r>
          <a:endParaRPr lang="en-ZA" dirty="0"/>
        </a:p>
      </dgm:t>
    </dgm:pt>
    <dgm:pt modelId="{898A898F-9D4F-4D22-8D52-E19484FCED33}" type="parTrans" cxnId="{F3544E7F-9C8C-4F3D-81AE-D6AA8EE2DF44}">
      <dgm:prSet/>
      <dgm:spPr/>
      <dgm:t>
        <a:bodyPr/>
        <a:lstStyle/>
        <a:p>
          <a:endParaRPr lang="en-ZA"/>
        </a:p>
      </dgm:t>
    </dgm:pt>
    <dgm:pt modelId="{742179FB-4B25-4922-BA02-960A5EF890E1}" type="sibTrans" cxnId="{F3544E7F-9C8C-4F3D-81AE-D6AA8EE2DF44}">
      <dgm:prSet/>
      <dgm:spPr/>
      <dgm:t>
        <a:bodyPr/>
        <a:lstStyle/>
        <a:p>
          <a:endParaRPr lang="en-ZA"/>
        </a:p>
      </dgm:t>
    </dgm:pt>
    <dgm:pt modelId="{E20DB2C6-525A-413F-83E7-981261238182}">
      <dgm:prSet phldrT="[Text]"/>
      <dgm:spPr/>
      <dgm:t>
        <a:bodyPr/>
        <a:lstStyle/>
        <a:p>
          <a:r>
            <a:rPr lang="en-ZA" dirty="0" smtClean="0"/>
            <a:t>Command Code</a:t>
          </a:r>
          <a:endParaRPr lang="en-ZA" dirty="0"/>
        </a:p>
      </dgm:t>
    </dgm:pt>
    <dgm:pt modelId="{6F7171EA-022F-4054-9749-3E888479A712}" type="parTrans" cxnId="{DA700855-1D4B-4A6A-B61E-40434BB1AC94}">
      <dgm:prSet/>
      <dgm:spPr/>
      <dgm:t>
        <a:bodyPr/>
        <a:lstStyle/>
        <a:p>
          <a:endParaRPr lang="en-ZA"/>
        </a:p>
      </dgm:t>
    </dgm:pt>
    <dgm:pt modelId="{D70F38C4-915D-4C1A-A8B5-FE8D885FDA2F}" type="sibTrans" cxnId="{DA700855-1D4B-4A6A-B61E-40434BB1AC94}">
      <dgm:prSet/>
      <dgm:spPr/>
      <dgm:t>
        <a:bodyPr/>
        <a:lstStyle/>
        <a:p>
          <a:endParaRPr lang="en-ZA"/>
        </a:p>
      </dgm:t>
    </dgm:pt>
    <dgm:pt modelId="{43051AEA-A376-4A00-BA1C-C187927FF8CB}">
      <dgm:prSet phldrT="[Text]"/>
      <dgm:spPr>
        <a:solidFill>
          <a:schemeClr val="accent2"/>
        </a:solidFill>
      </dgm:spPr>
      <dgm:t>
        <a:bodyPr/>
        <a:lstStyle/>
        <a:p>
          <a:r>
            <a:rPr lang="en-ZA" dirty="0" smtClean="0"/>
            <a:t>274</a:t>
          </a:r>
          <a:endParaRPr lang="en-ZA" dirty="0"/>
        </a:p>
      </dgm:t>
    </dgm:pt>
    <dgm:pt modelId="{B3999E2C-FBAF-445D-90EF-36969E028C5F}" type="parTrans" cxnId="{7C54974E-555B-4848-ADA3-0E41450A936E}">
      <dgm:prSet/>
      <dgm:spPr/>
      <dgm:t>
        <a:bodyPr/>
        <a:lstStyle/>
        <a:p>
          <a:endParaRPr lang="en-ZA"/>
        </a:p>
      </dgm:t>
    </dgm:pt>
    <dgm:pt modelId="{2F9C16AB-99DA-4C92-B308-339AD75272A9}" type="sibTrans" cxnId="{7C54974E-555B-4848-ADA3-0E41450A936E}">
      <dgm:prSet/>
      <dgm:spPr/>
      <dgm:t>
        <a:bodyPr/>
        <a:lstStyle/>
        <a:p>
          <a:endParaRPr lang="en-ZA"/>
        </a:p>
      </dgm:t>
    </dgm:pt>
    <dgm:pt modelId="{8DBACF9F-82FE-4D40-B11A-B4EA5F497AE1}">
      <dgm:prSet phldrT="[Text]"/>
      <dgm:spPr>
        <a:solidFill>
          <a:schemeClr val="accent2"/>
        </a:solidFill>
      </dgm:spPr>
      <dgm:t>
        <a:bodyPr/>
        <a:lstStyle/>
        <a:p>
          <a:r>
            <a:rPr lang="en-ZA" dirty="0" smtClean="0"/>
            <a:t>274</a:t>
          </a:r>
          <a:endParaRPr lang="en-ZA" dirty="0"/>
        </a:p>
      </dgm:t>
    </dgm:pt>
    <dgm:pt modelId="{7117652B-6AA9-4DAA-9139-AA20D34A7143}" type="parTrans" cxnId="{624863A9-D60A-4114-AB14-7FB571ABFBF6}">
      <dgm:prSet/>
      <dgm:spPr/>
      <dgm:t>
        <a:bodyPr/>
        <a:lstStyle/>
        <a:p>
          <a:endParaRPr lang="en-ZA"/>
        </a:p>
      </dgm:t>
    </dgm:pt>
    <dgm:pt modelId="{E9B1F4BE-6541-4E63-9C89-656B5A5FC91B}" type="sibTrans" cxnId="{624863A9-D60A-4114-AB14-7FB571ABFBF6}">
      <dgm:prSet/>
      <dgm:spPr/>
      <dgm:t>
        <a:bodyPr/>
        <a:lstStyle/>
        <a:p>
          <a:endParaRPr lang="en-ZA"/>
        </a:p>
      </dgm:t>
    </dgm:pt>
    <dgm:pt modelId="{A8D16425-53C2-452E-9F16-92A2282928C6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Accounting-Request</a:t>
          </a:r>
          <a:endParaRPr lang="en-ZA" dirty="0"/>
        </a:p>
      </dgm:t>
    </dgm:pt>
    <dgm:pt modelId="{589DC973-99B8-4ADA-8F20-F2C22690F6D7}" type="parTrans" cxnId="{92085073-91EB-477F-91D1-E7E9DACF5903}">
      <dgm:prSet/>
      <dgm:spPr/>
      <dgm:t>
        <a:bodyPr/>
        <a:lstStyle/>
        <a:p>
          <a:endParaRPr lang="en-ZA"/>
        </a:p>
      </dgm:t>
    </dgm:pt>
    <dgm:pt modelId="{598E1193-7F49-450C-8144-E086CFD6E753}" type="sibTrans" cxnId="{92085073-91EB-477F-91D1-E7E9DACF5903}">
      <dgm:prSet/>
      <dgm:spPr/>
      <dgm:t>
        <a:bodyPr/>
        <a:lstStyle/>
        <a:p>
          <a:endParaRPr lang="en-ZA"/>
        </a:p>
      </dgm:t>
    </dgm:pt>
    <dgm:pt modelId="{396FE8C9-8E58-432B-B8C3-D244CE4AC4BD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Accounting-Answer</a:t>
          </a:r>
          <a:endParaRPr lang="en-ZA" dirty="0"/>
        </a:p>
      </dgm:t>
    </dgm:pt>
    <dgm:pt modelId="{997A1602-6E15-4D68-87CD-58D8A5C1C17C}" type="parTrans" cxnId="{827D4BAB-75EA-4141-8F4C-EFE8D07E964F}">
      <dgm:prSet/>
      <dgm:spPr/>
      <dgm:t>
        <a:bodyPr/>
        <a:lstStyle/>
        <a:p>
          <a:endParaRPr lang="en-ZA"/>
        </a:p>
      </dgm:t>
    </dgm:pt>
    <dgm:pt modelId="{9288CDEF-47DE-4E6A-BB20-5F676AE15243}" type="sibTrans" cxnId="{827D4BAB-75EA-4141-8F4C-EFE8D07E964F}">
      <dgm:prSet/>
      <dgm:spPr/>
      <dgm:t>
        <a:bodyPr/>
        <a:lstStyle/>
        <a:p>
          <a:endParaRPr lang="en-ZA"/>
        </a:p>
      </dgm:t>
    </dgm:pt>
    <dgm:pt modelId="{FC513359-9A67-4643-90CB-A8D47558790B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ACR</a:t>
          </a:r>
          <a:endParaRPr lang="en-ZA" dirty="0"/>
        </a:p>
      </dgm:t>
    </dgm:pt>
    <dgm:pt modelId="{3EF56BE1-FE54-4DDC-9A70-C87C3F6A5B91}" type="parTrans" cxnId="{80F55BD1-6D49-47F0-A031-C818633BC2E8}">
      <dgm:prSet/>
      <dgm:spPr/>
      <dgm:t>
        <a:bodyPr/>
        <a:lstStyle/>
        <a:p>
          <a:endParaRPr lang="en-ZA"/>
        </a:p>
      </dgm:t>
    </dgm:pt>
    <dgm:pt modelId="{D0A385EF-D58C-462D-B0C8-686AE5E86EF7}" type="sibTrans" cxnId="{80F55BD1-6D49-47F0-A031-C818633BC2E8}">
      <dgm:prSet/>
      <dgm:spPr/>
      <dgm:t>
        <a:bodyPr/>
        <a:lstStyle/>
        <a:p>
          <a:endParaRPr lang="en-ZA"/>
        </a:p>
      </dgm:t>
    </dgm:pt>
    <dgm:pt modelId="{11D9A5B9-4C0A-40EF-904B-C0774290A581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ACA</a:t>
          </a:r>
          <a:endParaRPr lang="en-ZA" dirty="0"/>
        </a:p>
      </dgm:t>
    </dgm:pt>
    <dgm:pt modelId="{6C08A0DE-796A-40F2-BEC6-C590DB7CE988}" type="parTrans" cxnId="{59BA2A86-ACB8-4C75-95CF-90DF297964B8}">
      <dgm:prSet/>
      <dgm:spPr/>
      <dgm:t>
        <a:bodyPr/>
        <a:lstStyle/>
        <a:p>
          <a:endParaRPr lang="en-ZA"/>
        </a:p>
      </dgm:t>
    </dgm:pt>
    <dgm:pt modelId="{57E7218A-0649-496E-933E-780779F0F948}" type="sibTrans" cxnId="{59BA2A86-ACB8-4C75-95CF-90DF297964B8}">
      <dgm:prSet/>
      <dgm:spPr/>
      <dgm:t>
        <a:bodyPr/>
        <a:lstStyle/>
        <a:p>
          <a:endParaRPr lang="en-ZA"/>
        </a:p>
      </dgm:t>
    </dgm:pt>
    <dgm:pt modelId="{B772337E-3126-4725-9280-486DB70E92F9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271</a:t>
          </a:r>
          <a:endParaRPr lang="en-ZA" dirty="0"/>
        </a:p>
      </dgm:t>
    </dgm:pt>
    <dgm:pt modelId="{BE781638-4DD1-4937-9708-3B771BCE6815}" type="parTrans" cxnId="{CE97D363-4920-4DF8-B98F-C96C5839CB91}">
      <dgm:prSet/>
      <dgm:spPr/>
      <dgm:t>
        <a:bodyPr/>
        <a:lstStyle/>
        <a:p>
          <a:endParaRPr lang="en-ZA"/>
        </a:p>
      </dgm:t>
    </dgm:pt>
    <dgm:pt modelId="{6FEE7979-D207-4A4A-9BC4-9271322B62A0}" type="sibTrans" cxnId="{CE97D363-4920-4DF8-B98F-C96C5839CB91}">
      <dgm:prSet/>
      <dgm:spPr/>
      <dgm:t>
        <a:bodyPr/>
        <a:lstStyle/>
        <a:p>
          <a:endParaRPr lang="en-ZA"/>
        </a:p>
      </dgm:t>
    </dgm:pt>
    <dgm:pt modelId="{5084A32A-F75D-4F07-80F6-007E6741D0B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271</a:t>
          </a:r>
          <a:endParaRPr lang="en-ZA" dirty="0"/>
        </a:p>
      </dgm:t>
    </dgm:pt>
    <dgm:pt modelId="{7C472691-12FA-41C5-93FD-D8F48FF3ED7A}" type="parTrans" cxnId="{34A05740-05D6-413C-9862-DC61D9D0B555}">
      <dgm:prSet/>
      <dgm:spPr/>
      <dgm:t>
        <a:bodyPr/>
        <a:lstStyle/>
        <a:p>
          <a:endParaRPr lang="en-ZA"/>
        </a:p>
      </dgm:t>
    </dgm:pt>
    <dgm:pt modelId="{871BA069-FA0D-48A4-BFF2-165974AD5589}" type="sibTrans" cxnId="{34A05740-05D6-413C-9862-DC61D9D0B555}">
      <dgm:prSet/>
      <dgm:spPr/>
      <dgm:t>
        <a:bodyPr/>
        <a:lstStyle/>
        <a:p>
          <a:endParaRPr lang="en-ZA"/>
        </a:p>
      </dgm:t>
    </dgm:pt>
    <dgm:pt modelId="{077B35C2-BEFE-497D-82A2-DE3B95BD482B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Session-Termination-Request</a:t>
          </a:r>
          <a:endParaRPr lang="en-ZA" dirty="0"/>
        </a:p>
      </dgm:t>
    </dgm:pt>
    <dgm:pt modelId="{EC65A009-B484-469E-A94C-2C96AE6AC58C}" type="parTrans" cxnId="{E6A94DDA-CA32-4EDA-A50E-C90EB3157D97}">
      <dgm:prSet/>
      <dgm:spPr/>
      <dgm:t>
        <a:bodyPr/>
        <a:lstStyle/>
        <a:p>
          <a:endParaRPr lang="en-ZA"/>
        </a:p>
      </dgm:t>
    </dgm:pt>
    <dgm:pt modelId="{A7C3F70E-6954-4C9C-B263-99F29FE72579}" type="sibTrans" cxnId="{E6A94DDA-CA32-4EDA-A50E-C90EB3157D97}">
      <dgm:prSet/>
      <dgm:spPr/>
      <dgm:t>
        <a:bodyPr/>
        <a:lstStyle/>
        <a:p>
          <a:endParaRPr lang="en-ZA"/>
        </a:p>
      </dgm:t>
    </dgm:pt>
    <dgm:pt modelId="{0DC73422-50C9-4C52-9984-8EE20C6DDBE0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Session-Termination-Answer</a:t>
          </a:r>
          <a:endParaRPr lang="en-ZA" dirty="0"/>
        </a:p>
      </dgm:t>
    </dgm:pt>
    <dgm:pt modelId="{D4D93C93-D017-4FFF-BFBA-CFF984163B7C}" type="parTrans" cxnId="{4B7B2542-EF1E-43AD-AB97-A7125F5EC8BE}">
      <dgm:prSet/>
      <dgm:spPr/>
      <dgm:t>
        <a:bodyPr/>
        <a:lstStyle/>
        <a:p>
          <a:endParaRPr lang="en-ZA"/>
        </a:p>
      </dgm:t>
    </dgm:pt>
    <dgm:pt modelId="{1BFE1F12-D389-47E5-A817-7E5D86ECE766}" type="sibTrans" cxnId="{4B7B2542-EF1E-43AD-AB97-A7125F5EC8BE}">
      <dgm:prSet/>
      <dgm:spPr/>
      <dgm:t>
        <a:bodyPr/>
        <a:lstStyle/>
        <a:p>
          <a:endParaRPr lang="en-ZA"/>
        </a:p>
      </dgm:t>
    </dgm:pt>
    <dgm:pt modelId="{15E04316-219C-46B9-B8B9-C54EBA57747D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STR</a:t>
          </a:r>
          <a:endParaRPr lang="en-ZA" dirty="0"/>
        </a:p>
      </dgm:t>
    </dgm:pt>
    <dgm:pt modelId="{9B115128-B98F-4DA5-9CDC-32D85BB3D537}" type="parTrans" cxnId="{AC110D5E-12EC-4EE6-91BB-1A166D99E959}">
      <dgm:prSet/>
      <dgm:spPr/>
      <dgm:t>
        <a:bodyPr/>
        <a:lstStyle/>
        <a:p>
          <a:endParaRPr lang="en-ZA"/>
        </a:p>
      </dgm:t>
    </dgm:pt>
    <dgm:pt modelId="{6A80DDB6-AE30-40AD-9B82-9F6CABE75937}" type="sibTrans" cxnId="{AC110D5E-12EC-4EE6-91BB-1A166D99E959}">
      <dgm:prSet/>
      <dgm:spPr/>
      <dgm:t>
        <a:bodyPr/>
        <a:lstStyle/>
        <a:p>
          <a:endParaRPr lang="en-ZA"/>
        </a:p>
      </dgm:t>
    </dgm:pt>
    <dgm:pt modelId="{75B531D0-E4AA-4A97-BBBE-3F0CD799CE5C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STA</a:t>
          </a:r>
          <a:endParaRPr lang="en-ZA" dirty="0"/>
        </a:p>
      </dgm:t>
    </dgm:pt>
    <dgm:pt modelId="{B00647ED-C643-429A-B70F-3E3D81009808}" type="parTrans" cxnId="{7C067BBB-85A1-410B-A8DD-5EF28FF84525}">
      <dgm:prSet/>
      <dgm:spPr/>
      <dgm:t>
        <a:bodyPr/>
        <a:lstStyle/>
        <a:p>
          <a:endParaRPr lang="en-ZA"/>
        </a:p>
      </dgm:t>
    </dgm:pt>
    <dgm:pt modelId="{6EDFF6D6-1174-4DE9-B393-812B31B266AE}" type="sibTrans" cxnId="{7C067BBB-85A1-410B-A8DD-5EF28FF84525}">
      <dgm:prSet/>
      <dgm:spPr/>
      <dgm:t>
        <a:bodyPr/>
        <a:lstStyle/>
        <a:p>
          <a:endParaRPr lang="en-ZA"/>
        </a:p>
      </dgm:t>
    </dgm:pt>
    <dgm:pt modelId="{C45B95B4-C352-4FD9-8C05-79E7A529F2C5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275</a:t>
          </a:r>
          <a:endParaRPr lang="en-ZA" dirty="0"/>
        </a:p>
      </dgm:t>
    </dgm:pt>
    <dgm:pt modelId="{791D5C11-94DC-4CD9-BA8F-7B44132A60A1}" type="parTrans" cxnId="{BC409CDA-D496-4197-B476-09FEEBF30A37}">
      <dgm:prSet/>
      <dgm:spPr/>
      <dgm:t>
        <a:bodyPr/>
        <a:lstStyle/>
        <a:p>
          <a:endParaRPr lang="en-ZA"/>
        </a:p>
      </dgm:t>
    </dgm:pt>
    <dgm:pt modelId="{C9C48B7C-6E77-46D5-9816-8DFAE1E2AA4F}" type="sibTrans" cxnId="{BC409CDA-D496-4197-B476-09FEEBF30A37}">
      <dgm:prSet/>
      <dgm:spPr/>
      <dgm:t>
        <a:bodyPr/>
        <a:lstStyle/>
        <a:p>
          <a:endParaRPr lang="en-ZA"/>
        </a:p>
      </dgm:t>
    </dgm:pt>
    <dgm:pt modelId="{BAB5CBD7-0B5A-45EE-9A71-8F6ECB7392D1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 smtClean="0"/>
            <a:t>275</a:t>
          </a:r>
          <a:endParaRPr lang="en-ZA" dirty="0"/>
        </a:p>
      </dgm:t>
    </dgm:pt>
    <dgm:pt modelId="{321B3D77-EB3F-45FD-8045-147D065C4097}" type="parTrans" cxnId="{38B647DF-520C-4353-A74C-7471A91FF418}">
      <dgm:prSet/>
      <dgm:spPr/>
      <dgm:t>
        <a:bodyPr/>
        <a:lstStyle/>
        <a:p>
          <a:endParaRPr lang="en-ZA"/>
        </a:p>
      </dgm:t>
    </dgm:pt>
    <dgm:pt modelId="{67B038CE-4666-4E94-ADAE-FB128EE6F654}" type="sibTrans" cxnId="{38B647DF-520C-4353-A74C-7471A91FF418}">
      <dgm:prSet/>
      <dgm:spPr/>
      <dgm:t>
        <a:bodyPr/>
        <a:lstStyle/>
        <a:p>
          <a:endParaRPr lang="en-ZA"/>
        </a:p>
      </dgm:t>
    </dgm:pt>
    <dgm:pt modelId="{C88ED547-4658-4246-A786-4F62D62107F8}" type="pres">
      <dgm:prSet presAssocID="{E3C72632-BCC0-441D-98F2-41347270957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049C8DF-3BC3-47CA-A5B7-67E942ABE8DF}" type="pres">
      <dgm:prSet presAssocID="{6B7FBCD1-B052-4DC0-8660-1745126CD1E4}" presName="compNode" presStyleCnt="0"/>
      <dgm:spPr/>
    </dgm:pt>
    <dgm:pt modelId="{CC6CE001-4683-4FDF-95C0-214A5D0E89B6}" type="pres">
      <dgm:prSet presAssocID="{6B7FBCD1-B052-4DC0-8660-1745126CD1E4}" presName="aNode" presStyleLbl="bgShp" presStyleIdx="0" presStyleCnt="3"/>
      <dgm:spPr/>
      <dgm:t>
        <a:bodyPr/>
        <a:lstStyle/>
        <a:p>
          <a:endParaRPr lang="en-ZA"/>
        </a:p>
      </dgm:t>
    </dgm:pt>
    <dgm:pt modelId="{6ED3F118-DCCF-486A-BA66-8BB6D1D3095C}" type="pres">
      <dgm:prSet presAssocID="{6B7FBCD1-B052-4DC0-8660-1745126CD1E4}" presName="textNode" presStyleLbl="bgShp" presStyleIdx="0" presStyleCnt="3"/>
      <dgm:spPr/>
      <dgm:t>
        <a:bodyPr/>
        <a:lstStyle/>
        <a:p>
          <a:endParaRPr lang="en-ZA"/>
        </a:p>
      </dgm:t>
    </dgm:pt>
    <dgm:pt modelId="{32630D1C-2899-4517-9D85-A8EE798CC5B8}" type="pres">
      <dgm:prSet presAssocID="{6B7FBCD1-B052-4DC0-8660-1745126CD1E4}" presName="compChildNode" presStyleCnt="0"/>
      <dgm:spPr/>
    </dgm:pt>
    <dgm:pt modelId="{BB3A1537-AB9B-4AF3-8422-0208B93C2C75}" type="pres">
      <dgm:prSet presAssocID="{6B7FBCD1-B052-4DC0-8660-1745126CD1E4}" presName="theInnerList" presStyleCnt="0"/>
      <dgm:spPr/>
    </dgm:pt>
    <dgm:pt modelId="{25CEE24D-F9AF-41C4-B81B-86B39B1DA24D}" type="pres">
      <dgm:prSet presAssocID="{DFB6A3BC-55C6-43E6-B052-B601D1D5A762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AB44298-3B27-4324-BC22-868CA30185C7}" type="pres">
      <dgm:prSet presAssocID="{DFB6A3BC-55C6-43E6-B052-B601D1D5A762}" presName="aSpace2" presStyleCnt="0"/>
      <dgm:spPr/>
    </dgm:pt>
    <dgm:pt modelId="{8DE495E7-E47F-4488-814C-68ADBF2667DB}" type="pres">
      <dgm:prSet presAssocID="{A186EF5A-2D25-4044-BA08-5819DD3F15AA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02739A3-E82C-49D1-AED1-5629AD969000}" type="pres">
      <dgm:prSet presAssocID="{A186EF5A-2D25-4044-BA08-5819DD3F15AA}" presName="aSpace2" presStyleCnt="0"/>
      <dgm:spPr/>
    </dgm:pt>
    <dgm:pt modelId="{94E5D155-C5E3-404C-B05B-8DAF209143E0}" type="pres">
      <dgm:prSet presAssocID="{A8D16425-53C2-452E-9F16-92A2282928C6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A0B26A5-F4A8-4831-9AF7-15A434926FB9}" type="pres">
      <dgm:prSet presAssocID="{A8D16425-53C2-452E-9F16-92A2282928C6}" presName="aSpace2" presStyleCnt="0"/>
      <dgm:spPr/>
    </dgm:pt>
    <dgm:pt modelId="{434F3B20-C235-443A-9D6D-7AC1868CD787}" type="pres">
      <dgm:prSet presAssocID="{396FE8C9-8E58-432B-B8C3-D244CE4AC4BD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1A2747F-A5A5-4A37-86FF-60D7ADA0865E}" type="pres">
      <dgm:prSet presAssocID="{396FE8C9-8E58-432B-B8C3-D244CE4AC4BD}" presName="aSpace2" presStyleCnt="0"/>
      <dgm:spPr/>
    </dgm:pt>
    <dgm:pt modelId="{FE983218-3E36-4E30-8D50-BF05984D3E7A}" type="pres">
      <dgm:prSet presAssocID="{077B35C2-BEFE-497D-82A2-DE3B95BD482B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C39CE66-057F-42D7-8340-2D4496FF8524}" type="pres">
      <dgm:prSet presAssocID="{077B35C2-BEFE-497D-82A2-DE3B95BD482B}" presName="aSpace2" presStyleCnt="0"/>
      <dgm:spPr/>
    </dgm:pt>
    <dgm:pt modelId="{AA993BE9-EF2C-4709-83B0-CF9FD5AA6AE1}" type="pres">
      <dgm:prSet presAssocID="{0DC73422-50C9-4C52-9984-8EE20C6DDBE0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458BCE5-C86B-44DA-AA4C-89DAD5662036}" type="pres">
      <dgm:prSet presAssocID="{6B7FBCD1-B052-4DC0-8660-1745126CD1E4}" presName="aSpace" presStyleCnt="0"/>
      <dgm:spPr/>
    </dgm:pt>
    <dgm:pt modelId="{FDF15600-5C00-44AC-BBE9-439EE9C05F98}" type="pres">
      <dgm:prSet presAssocID="{20B5B3EF-35F7-4C5E-B0CC-6AD2FF9BB4F5}" presName="compNode" presStyleCnt="0"/>
      <dgm:spPr/>
    </dgm:pt>
    <dgm:pt modelId="{70784DEE-E3C5-430C-9349-5A9488509500}" type="pres">
      <dgm:prSet presAssocID="{20B5B3EF-35F7-4C5E-B0CC-6AD2FF9BB4F5}" presName="aNode" presStyleLbl="bgShp" presStyleIdx="1" presStyleCnt="3"/>
      <dgm:spPr/>
      <dgm:t>
        <a:bodyPr/>
        <a:lstStyle/>
        <a:p>
          <a:endParaRPr lang="en-ZA"/>
        </a:p>
      </dgm:t>
    </dgm:pt>
    <dgm:pt modelId="{3D9AF084-8D75-4159-942B-A014747EC564}" type="pres">
      <dgm:prSet presAssocID="{20B5B3EF-35F7-4C5E-B0CC-6AD2FF9BB4F5}" presName="textNode" presStyleLbl="bgShp" presStyleIdx="1" presStyleCnt="3"/>
      <dgm:spPr/>
      <dgm:t>
        <a:bodyPr/>
        <a:lstStyle/>
        <a:p>
          <a:endParaRPr lang="en-ZA"/>
        </a:p>
      </dgm:t>
    </dgm:pt>
    <dgm:pt modelId="{5669734D-A4E2-4640-8D76-A843C2525F00}" type="pres">
      <dgm:prSet presAssocID="{20B5B3EF-35F7-4C5E-B0CC-6AD2FF9BB4F5}" presName="compChildNode" presStyleCnt="0"/>
      <dgm:spPr/>
    </dgm:pt>
    <dgm:pt modelId="{A9CFBEEE-6631-4F1E-B26A-6122B306939A}" type="pres">
      <dgm:prSet presAssocID="{20B5B3EF-35F7-4C5E-B0CC-6AD2FF9BB4F5}" presName="theInnerList" presStyleCnt="0"/>
      <dgm:spPr/>
    </dgm:pt>
    <dgm:pt modelId="{A1A7C9CB-FE6D-42CC-B611-8258A8167D39}" type="pres">
      <dgm:prSet presAssocID="{FE8BC35A-E829-45F8-92EF-03F0EF141864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603619E-9A1F-488C-AA15-8225ECE77630}" type="pres">
      <dgm:prSet presAssocID="{FE8BC35A-E829-45F8-92EF-03F0EF141864}" presName="aSpace2" presStyleCnt="0"/>
      <dgm:spPr/>
    </dgm:pt>
    <dgm:pt modelId="{60FE40FC-BB90-4153-9086-F588BAEE6ECD}" type="pres">
      <dgm:prSet presAssocID="{1F4BEDEA-0E84-4E4E-9A3D-8BF10B001905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1F70F8B-49E5-4B58-A969-05A592436E58}" type="pres">
      <dgm:prSet presAssocID="{1F4BEDEA-0E84-4E4E-9A3D-8BF10B001905}" presName="aSpace2" presStyleCnt="0"/>
      <dgm:spPr/>
    </dgm:pt>
    <dgm:pt modelId="{DA0213A5-45B2-4314-AA9B-5BCE83FB7B66}" type="pres">
      <dgm:prSet presAssocID="{FC513359-9A67-4643-90CB-A8D47558790B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0F1DEF0-4EC0-4BEA-A45A-01AFA44D8F12}" type="pres">
      <dgm:prSet presAssocID="{FC513359-9A67-4643-90CB-A8D47558790B}" presName="aSpace2" presStyleCnt="0"/>
      <dgm:spPr/>
    </dgm:pt>
    <dgm:pt modelId="{5211B0CF-0788-4F8C-AEB4-2ABD48801E66}" type="pres">
      <dgm:prSet presAssocID="{11D9A5B9-4C0A-40EF-904B-C0774290A581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455CDC5-5771-4D1E-8945-C66E35411DC4}" type="pres">
      <dgm:prSet presAssocID="{11D9A5B9-4C0A-40EF-904B-C0774290A581}" presName="aSpace2" presStyleCnt="0"/>
      <dgm:spPr/>
    </dgm:pt>
    <dgm:pt modelId="{7DB9298C-1A73-435B-A731-633D3866635A}" type="pres">
      <dgm:prSet presAssocID="{15E04316-219C-46B9-B8B9-C54EBA57747D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21DDC54-D6E7-4C82-A728-216CE19AB101}" type="pres">
      <dgm:prSet presAssocID="{15E04316-219C-46B9-B8B9-C54EBA57747D}" presName="aSpace2" presStyleCnt="0"/>
      <dgm:spPr/>
    </dgm:pt>
    <dgm:pt modelId="{CEC7A6B6-DDFF-483B-9D79-B92999C74605}" type="pres">
      <dgm:prSet presAssocID="{75B531D0-E4AA-4A97-BBBE-3F0CD799CE5C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C1D8735-C614-4EC9-BC94-062A482FB2C8}" type="pres">
      <dgm:prSet presAssocID="{20B5B3EF-35F7-4C5E-B0CC-6AD2FF9BB4F5}" presName="aSpace" presStyleCnt="0"/>
      <dgm:spPr/>
    </dgm:pt>
    <dgm:pt modelId="{3B2C03F0-DFEC-42CB-914A-99BF647E13DA}" type="pres">
      <dgm:prSet presAssocID="{E20DB2C6-525A-413F-83E7-981261238182}" presName="compNode" presStyleCnt="0"/>
      <dgm:spPr/>
    </dgm:pt>
    <dgm:pt modelId="{7E5C4E2A-7196-4C45-90D2-45A1B242BAE4}" type="pres">
      <dgm:prSet presAssocID="{E20DB2C6-525A-413F-83E7-981261238182}" presName="aNode" presStyleLbl="bgShp" presStyleIdx="2" presStyleCnt="3" custLinFactNeighborY="1598"/>
      <dgm:spPr/>
      <dgm:t>
        <a:bodyPr/>
        <a:lstStyle/>
        <a:p>
          <a:endParaRPr lang="en-ZA"/>
        </a:p>
      </dgm:t>
    </dgm:pt>
    <dgm:pt modelId="{0BA6FD9C-AC20-471F-8049-D71C6408233B}" type="pres">
      <dgm:prSet presAssocID="{E20DB2C6-525A-413F-83E7-981261238182}" presName="textNode" presStyleLbl="bgShp" presStyleIdx="2" presStyleCnt="3"/>
      <dgm:spPr/>
      <dgm:t>
        <a:bodyPr/>
        <a:lstStyle/>
        <a:p>
          <a:endParaRPr lang="en-ZA"/>
        </a:p>
      </dgm:t>
    </dgm:pt>
    <dgm:pt modelId="{64495E8B-FCCF-4CDD-A240-8F13FA89B412}" type="pres">
      <dgm:prSet presAssocID="{E20DB2C6-525A-413F-83E7-981261238182}" presName="compChildNode" presStyleCnt="0"/>
      <dgm:spPr/>
    </dgm:pt>
    <dgm:pt modelId="{5B24D6EC-FDD6-4440-8A1F-7FFA01B658EB}" type="pres">
      <dgm:prSet presAssocID="{E20DB2C6-525A-413F-83E7-981261238182}" presName="theInnerList" presStyleCnt="0"/>
      <dgm:spPr/>
    </dgm:pt>
    <dgm:pt modelId="{16E6F83E-10DC-4EB8-A946-66D257CE3AE4}" type="pres">
      <dgm:prSet presAssocID="{43051AEA-A376-4A00-BA1C-C187927FF8CB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2766AA7-C1FE-48D5-BED8-8DE869D19B04}" type="pres">
      <dgm:prSet presAssocID="{43051AEA-A376-4A00-BA1C-C187927FF8CB}" presName="aSpace2" presStyleCnt="0"/>
      <dgm:spPr/>
    </dgm:pt>
    <dgm:pt modelId="{11712FF4-7B98-4731-BAD6-ED86E090E715}" type="pres">
      <dgm:prSet presAssocID="{8DBACF9F-82FE-4D40-B11A-B4EA5F497AE1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C711748-9144-4BE3-8851-4666655E7094}" type="pres">
      <dgm:prSet presAssocID="{8DBACF9F-82FE-4D40-B11A-B4EA5F497AE1}" presName="aSpace2" presStyleCnt="0"/>
      <dgm:spPr/>
    </dgm:pt>
    <dgm:pt modelId="{A6F51631-57DD-42B4-9E50-1B61DCF682AE}" type="pres">
      <dgm:prSet presAssocID="{B772337E-3126-4725-9280-486DB70E92F9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C38F366-33E4-4B86-A6B2-6C7B30F37A3E}" type="pres">
      <dgm:prSet presAssocID="{B772337E-3126-4725-9280-486DB70E92F9}" presName="aSpace2" presStyleCnt="0"/>
      <dgm:spPr/>
    </dgm:pt>
    <dgm:pt modelId="{C6BC7755-79A4-4916-AC5D-2C08E4B4CA5E}" type="pres">
      <dgm:prSet presAssocID="{5084A32A-F75D-4F07-80F6-007E6741D0B4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B2EACAC-E812-4434-BF71-CE7EC1259055}" type="pres">
      <dgm:prSet presAssocID="{5084A32A-F75D-4F07-80F6-007E6741D0B4}" presName="aSpace2" presStyleCnt="0"/>
      <dgm:spPr/>
    </dgm:pt>
    <dgm:pt modelId="{E51E4E28-BDE4-4331-87E3-37930745622A}" type="pres">
      <dgm:prSet presAssocID="{C45B95B4-C352-4FD9-8C05-79E7A529F2C5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833C3DB-3489-423F-B0FB-4B87F718DEA6}" type="pres">
      <dgm:prSet presAssocID="{C45B95B4-C352-4FD9-8C05-79E7A529F2C5}" presName="aSpace2" presStyleCnt="0"/>
      <dgm:spPr/>
    </dgm:pt>
    <dgm:pt modelId="{C2F54A7E-1FB4-4E29-B001-39FF318B9CFF}" type="pres">
      <dgm:prSet presAssocID="{BAB5CBD7-0B5A-45EE-9A71-8F6ECB7392D1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C067BBB-85A1-410B-A8DD-5EF28FF84525}" srcId="{20B5B3EF-35F7-4C5E-B0CC-6AD2FF9BB4F5}" destId="{75B531D0-E4AA-4A97-BBBE-3F0CD799CE5C}" srcOrd="5" destOrd="0" parTransId="{B00647ED-C643-429A-B70F-3E3D81009808}" sibTransId="{6EDFF6D6-1174-4DE9-B393-812B31B266AE}"/>
    <dgm:cxn modelId="{80F55BD1-6D49-47F0-A031-C818633BC2E8}" srcId="{20B5B3EF-35F7-4C5E-B0CC-6AD2FF9BB4F5}" destId="{FC513359-9A67-4643-90CB-A8D47558790B}" srcOrd="2" destOrd="0" parTransId="{3EF56BE1-FE54-4DDC-9A70-C87C3F6A5B91}" sibTransId="{D0A385EF-D58C-462D-B0C8-686AE5E86EF7}"/>
    <dgm:cxn modelId="{1E9B9541-326E-4EFD-B026-4EA621EEF5B6}" type="presOf" srcId="{8DBACF9F-82FE-4D40-B11A-B4EA5F497AE1}" destId="{11712FF4-7B98-4731-BAD6-ED86E090E715}" srcOrd="0" destOrd="0" presId="urn:microsoft.com/office/officeart/2005/8/layout/lProcess2"/>
    <dgm:cxn modelId="{35649D89-D2F6-45C9-B5E9-548CF98E52F2}" type="presOf" srcId="{11D9A5B9-4C0A-40EF-904B-C0774290A581}" destId="{5211B0CF-0788-4F8C-AEB4-2ABD48801E66}" srcOrd="0" destOrd="0" presId="urn:microsoft.com/office/officeart/2005/8/layout/lProcess2"/>
    <dgm:cxn modelId="{6C805F02-64AE-423F-AF90-A3079941DC87}" type="presOf" srcId="{E3C72632-BCC0-441D-98F2-413472709570}" destId="{C88ED547-4658-4246-A786-4F62D62107F8}" srcOrd="0" destOrd="0" presId="urn:microsoft.com/office/officeart/2005/8/layout/lProcess2"/>
    <dgm:cxn modelId="{7EF06B0B-23B5-412C-8D6A-A634D67F5D00}" srcId="{6B7FBCD1-B052-4DC0-8660-1745126CD1E4}" destId="{DFB6A3BC-55C6-43E6-B052-B601D1D5A762}" srcOrd="0" destOrd="0" parTransId="{F03EA8B8-61C4-4637-A613-AB7F36FD07C6}" sibTransId="{B6A6CEB4-7689-4742-A985-E13F46A8A06C}"/>
    <dgm:cxn modelId="{CFD2FC70-CFB4-4A61-B5F7-F1E2812B229A}" type="presOf" srcId="{20B5B3EF-35F7-4C5E-B0CC-6AD2FF9BB4F5}" destId="{70784DEE-E3C5-430C-9349-5A9488509500}" srcOrd="0" destOrd="0" presId="urn:microsoft.com/office/officeart/2005/8/layout/lProcess2"/>
    <dgm:cxn modelId="{DA700855-1D4B-4A6A-B61E-40434BB1AC94}" srcId="{E3C72632-BCC0-441D-98F2-413472709570}" destId="{E20DB2C6-525A-413F-83E7-981261238182}" srcOrd="2" destOrd="0" parTransId="{6F7171EA-022F-4054-9749-3E888479A712}" sibTransId="{D70F38C4-915D-4C1A-A8B5-FE8D885FDA2F}"/>
    <dgm:cxn modelId="{F7FA5A60-0E18-48DB-862B-9E165699558A}" srcId="{6B7FBCD1-B052-4DC0-8660-1745126CD1E4}" destId="{A186EF5A-2D25-4044-BA08-5819DD3F15AA}" srcOrd="1" destOrd="0" parTransId="{A0319075-3243-465A-9384-FF5DEF74301E}" sibTransId="{8219EA20-E021-4DE5-87DE-D3C30C93B582}"/>
    <dgm:cxn modelId="{DF3533F9-A37A-4C94-AC42-D9BBD33103D9}" type="presOf" srcId="{6B7FBCD1-B052-4DC0-8660-1745126CD1E4}" destId="{CC6CE001-4683-4FDF-95C0-214A5D0E89B6}" srcOrd="0" destOrd="0" presId="urn:microsoft.com/office/officeart/2005/8/layout/lProcess2"/>
    <dgm:cxn modelId="{AC110D5E-12EC-4EE6-91BB-1A166D99E959}" srcId="{20B5B3EF-35F7-4C5E-B0CC-6AD2FF9BB4F5}" destId="{15E04316-219C-46B9-B8B9-C54EBA57747D}" srcOrd="4" destOrd="0" parTransId="{9B115128-B98F-4DA5-9CDC-32D85BB3D537}" sibTransId="{6A80DDB6-AE30-40AD-9B82-9F6CABE75937}"/>
    <dgm:cxn modelId="{C289DB06-CF83-45D7-8DAC-4617C67C499A}" type="presOf" srcId="{FE8BC35A-E829-45F8-92EF-03F0EF141864}" destId="{A1A7C9CB-FE6D-42CC-B611-8258A8167D39}" srcOrd="0" destOrd="0" presId="urn:microsoft.com/office/officeart/2005/8/layout/lProcess2"/>
    <dgm:cxn modelId="{BC409CDA-D496-4197-B476-09FEEBF30A37}" srcId="{E20DB2C6-525A-413F-83E7-981261238182}" destId="{C45B95B4-C352-4FD9-8C05-79E7A529F2C5}" srcOrd="4" destOrd="0" parTransId="{791D5C11-94DC-4CD9-BA8F-7B44132A60A1}" sibTransId="{C9C48B7C-6E77-46D5-9816-8DFAE1E2AA4F}"/>
    <dgm:cxn modelId="{59BA2A86-ACB8-4C75-95CF-90DF297964B8}" srcId="{20B5B3EF-35F7-4C5E-B0CC-6AD2FF9BB4F5}" destId="{11D9A5B9-4C0A-40EF-904B-C0774290A581}" srcOrd="3" destOrd="0" parTransId="{6C08A0DE-796A-40F2-BEC6-C590DB7CE988}" sibTransId="{57E7218A-0649-496E-933E-780779F0F948}"/>
    <dgm:cxn modelId="{624863A9-D60A-4114-AB14-7FB571ABFBF6}" srcId="{E20DB2C6-525A-413F-83E7-981261238182}" destId="{8DBACF9F-82FE-4D40-B11A-B4EA5F497AE1}" srcOrd="1" destOrd="0" parTransId="{7117652B-6AA9-4DAA-9139-AA20D34A7143}" sibTransId="{E9B1F4BE-6541-4E63-9C89-656B5A5FC91B}"/>
    <dgm:cxn modelId="{81987C4C-A731-495F-9786-B708562F96AA}" type="presOf" srcId="{A8D16425-53C2-452E-9F16-92A2282928C6}" destId="{94E5D155-C5E3-404C-B05B-8DAF209143E0}" srcOrd="0" destOrd="0" presId="urn:microsoft.com/office/officeart/2005/8/layout/lProcess2"/>
    <dgm:cxn modelId="{410EC63C-BFEA-4D53-8910-B46D51C390B2}" type="presOf" srcId="{1F4BEDEA-0E84-4E4E-9A3D-8BF10B001905}" destId="{60FE40FC-BB90-4153-9086-F588BAEE6ECD}" srcOrd="0" destOrd="0" presId="urn:microsoft.com/office/officeart/2005/8/layout/lProcess2"/>
    <dgm:cxn modelId="{44763CF0-6008-4B6A-A7F4-26544AB61833}" type="presOf" srcId="{FC513359-9A67-4643-90CB-A8D47558790B}" destId="{DA0213A5-45B2-4314-AA9B-5BCE83FB7B66}" srcOrd="0" destOrd="0" presId="urn:microsoft.com/office/officeart/2005/8/layout/lProcess2"/>
    <dgm:cxn modelId="{0CB39CD4-D7CC-4049-BF43-9790F5A86036}" type="presOf" srcId="{E20DB2C6-525A-413F-83E7-981261238182}" destId="{0BA6FD9C-AC20-471F-8049-D71C6408233B}" srcOrd="1" destOrd="0" presId="urn:microsoft.com/office/officeart/2005/8/layout/lProcess2"/>
    <dgm:cxn modelId="{294FA783-37BC-43EF-B03E-C3564FBA5D22}" type="presOf" srcId="{43051AEA-A376-4A00-BA1C-C187927FF8CB}" destId="{16E6F83E-10DC-4EB8-A946-66D257CE3AE4}" srcOrd="0" destOrd="0" presId="urn:microsoft.com/office/officeart/2005/8/layout/lProcess2"/>
    <dgm:cxn modelId="{34A05740-05D6-413C-9862-DC61D9D0B555}" srcId="{E20DB2C6-525A-413F-83E7-981261238182}" destId="{5084A32A-F75D-4F07-80F6-007E6741D0B4}" srcOrd="3" destOrd="0" parTransId="{7C472691-12FA-41C5-93FD-D8F48FF3ED7A}" sibTransId="{871BA069-FA0D-48A4-BFF2-165974AD5589}"/>
    <dgm:cxn modelId="{B4C95653-3D1B-41AE-A7B6-35FDEDA6810E}" type="presOf" srcId="{0DC73422-50C9-4C52-9984-8EE20C6DDBE0}" destId="{AA993BE9-EF2C-4709-83B0-CF9FD5AA6AE1}" srcOrd="0" destOrd="0" presId="urn:microsoft.com/office/officeart/2005/8/layout/lProcess2"/>
    <dgm:cxn modelId="{E6A94DDA-CA32-4EDA-A50E-C90EB3157D97}" srcId="{6B7FBCD1-B052-4DC0-8660-1745126CD1E4}" destId="{077B35C2-BEFE-497D-82A2-DE3B95BD482B}" srcOrd="4" destOrd="0" parTransId="{EC65A009-B484-469E-A94C-2C96AE6AC58C}" sibTransId="{A7C3F70E-6954-4C9C-B263-99F29FE72579}"/>
    <dgm:cxn modelId="{4F6B23F5-1528-43C4-87C1-6B75EEEC1264}" srcId="{E3C72632-BCC0-441D-98F2-413472709570}" destId="{6B7FBCD1-B052-4DC0-8660-1745126CD1E4}" srcOrd="0" destOrd="0" parTransId="{D47E5BC4-39B2-485D-97B3-1E1E895454C8}" sibTransId="{0891B3E3-5538-406C-A29C-6B916AC85C03}"/>
    <dgm:cxn modelId="{AF1C2E14-6380-4040-8E98-9F9BD8EDCB78}" type="presOf" srcId="{077B35C2-BEFE-497D-82A2-DE3B95BD482B}" destId="{FE983218-3E36-4E30-8D50-BF05984D3E7A}" srcOrd="0" destOrd="0" presId="urn:microsoft.com/office/officeart/2005/8/layout/lProcess2"/>
    <dgm:cxn modelId="{7E12FA3D-F31F-4128-ADA6-B49491A60F33}" type="presOf" srcId="{C45B95B4-C352-4FD9-8C05-79E7A529F2C5}" destId="{E51E4E28-BDE4-4331-87E3-37930745622A}" srcOrd="0" destOrd="0" presId="urn:microsoft.com/office/officeart/2005/8/layout/lProcess2"/>
    <dgm:cxn modelId="{FF7E1DE1-1F02-44BB-882B-CDD1859C7F48}" type="presOf" srcId="{75B531D0-E4AA-4A97-BBBE-3F0CD799CE5C}" destId="{CEC7A6B6-DDFF-483B-9D79-B92999C74605}" srcOrd="0" destOrd="0" presId="urn:microsoft.com/office/officeart/2005/8/layout/lProcess2"/>
    <dgm:cxn modelId="{8735CE53-4700-462E-8543-5F1D8D99EC2F}" type="presOf" srcId="{A186EF5A-2D25-4044-BA08-5819DD3F15AA}" destId="{8DE495E7-E47F-4488-814C-68ADBF2667DB}" srcOrd="0" destOrd="0" presId="urn:microsoft.com/office/officeart/2005/8/layout/lProcess2"/>
    <dgm:cxn modelId="{C20FE3BD-6395-402F-B995-9282C9AB910B}" type="presOf" srcId="{DFB6A3BC-55C6-43E6-B052-B601D1D5A762}" destId="{25CEE24D-F9AF-41C4-B81B-86B39B1DA24D}" srcOrd="0" destOrd="0" presId="urn:microsoft.com/office/officeart/2005/8/layout/lProcess2"/>
    <dgm:cxn modelId="{EDD4F074-85AD-4D34-9005-1841DBB6D21A}" srcId="{E3C72632-BCC0-441D-98F2-413472709570}" destId="{20B5B3EF-35F7-4C5E-B0CC-6AD2FF9BB4F5}" srcOrd="1" destOrd="0" parTransId="{99C23512-C1E6-4846-BBB9-1CE8AED248FA}" sibTransId="{27648572-8236-43CD-BDEC-188A4859CB05}"/>
    <dgm:cxn modelId="{F3544E7F-9C8C-4F3D-81AE-D6AA8EE2DF44}" srcId="{20B5B3EF-35F7-4C5E-B0CC-6AD2FF9BB4F5}" destId="{1F4BEDEA-0E84-4E4E-9A3D-8BF10B001905}" srcOrd="1" destOrd="0" parTransId="{898A898F-9D4F-4D22-8D52-E19484FCED33}" sibTransId="{742179FB-4B25-4922-BA02-960A5EF890E1}"/>
    <dgm:cxn modelId="{0D17E731-5315-4177-9A84-B14E3073C7C2}" type="presOf" srcId="{BAB5CBD7-0B5A-45EE-9A71-8F6ECB7392D1}" destId="{C2F54A7E-1FB4-4E29-B001-39FF318B9CFF}" srcOrd="0" destOrd="0" presId="urn:microsoft.com/office/officeart/2005/8/layout/lProcess2"/>
    <dgm:cxn modelId="{8D41F52F-FBF5-4916-A5BC-CF586EA8B3F6}" type="presOf" srcId="{15E04316-219C-46B9-B8B9-C54EBA57747D}" destId="{7DB9298C-1A73-435B-A731-633D3866635A}" srcOrd="0" destOrd="0" presId="urn:microsoft.com/office/officeart/2005/8/layout/lProcess2"/>
    <dgm:cxn modelId="{38B647DF-520C-4353-A74C-7471A91FF418}" srcId="{E20DB2C6-525A-413F-83E7-981261238182}" destId="{BAB5CBD7-0B5A-45EE-9A71-8F6ECB7392D1}" srcOrd="5" destOrd="0" parTransId="{321B3D77-EB3F-45FD-8045-147D065C4097}" sibTransId="{67B038CE-4666-4E94-ADAE-FB128EE6F654}"/>
    <dgm:cxn modelId="{3470F140-DD65-4B02-8217-CDD59C468407}" type="presOf" srcId="{5084A32A-F75D-4F07-80F6-007E6741D0B4}" destId="{C6BC7755-79A4-4916-AC5D-2C08E4B4CA5E}" srcOrd="0" destOrd="0" presId="urn:microsoft.com/office/officeart/2005/8/layout/lProcess2"/>
    <dgm:cxn modelId="{0C3DF4F4-2A0F-4D2F-8ABF-27EF30911355}" type="presOf" srcId="{B772337E-3126-4725-9280-486DB70E92F9}" destId="{A6F51631-57DD-42B4-9E50-1B61DCF682AE}" srcOrd="0" destOrd="0" presId="urn:microsoft.com/office/officeart/2005/8/layout/lProcess2"/>
    <dgm:cxn modelId="{CE97D363-4920-4DF8-B98F-C96C5839CB91}" srcId="{E20DB2C6-525A-413F-83E7-981261238182}" destId="{B772337E-3126-4725-9280-486DB70E92F9}" srcOrd="2" destOrd="0" parTransId="{BE781638-4DD1-4937-9708-3B771BCE6815}" sibTransId="{6FEE7979-D207-4A4A-9BC4-9271322B62A0}"/>
    <dgm:cxn modelId="{B27C0341-DC92-46F6-8682-9C55D02EBFCB}" type="presOf" srcId="{E20DB2C6-525A-413F-83E7-981261238182}" destId="{7E5C4E2A-7196-4C45-90D2-45A1B242BAE4}" srcOrd="0" destOrd="0" presId="urn:microsoft.com/office/officeart/2005/8/layout/lProcess2"/>
    <dgm:cxn modelId="{6BD89EC6-8CE2-4B72-A50F-70B5E6F8933C}" type="presOf" srcId="{20B5B3EF-35F7-4C5E-B0CC-6AD2FF9BB4F5}" destId="{3D9AF084-8D75-4159-942B-A014747EC564}" srcOrd="1" destOrd="0" presId="urn:microsoft.com/office/officeart/2005/8/layout/lProcess2"/>
    <dgm:cxn modelId="{B801E7E9-9004-4E61-978E-545F7F667D83}" srcId="{20B5B3EF-35F7-4C5E-B0CC-6AD2FF9BB4F5}" destId="{FE8BC35A-E829-45F8-92EF-03F0EF141864}" srcOrd="0" destOrd="0" parTransId="{C45039ED-9E18-4A12-817C-5654F3E42833}" sibTransId="{01D4F093-2EC0-4887-8252-BC2B8C1F60F6}"/>
    <dgm:cxn modelId="{92085073-91EB-477F-91D1-E7E9DACF5903}" srcId="{6B7FBCD1-B052-4DC0-8660-1745126CD1E4}" destId="{A8D16425-53C2-452E-9F16-92A2282928C6}" srcOrd="2" destOrd="0" parTransId="{589DC973-99B8-4ADA-8F20-F2C22690F6D7}" sibTransId="{598E1193-7F49-450C-8144-E086CFD6E753}"/>
    <dgm:cxn modelId="{7C54974E-555B-4848-ADA3-0E41450A936E}" srcId="{E20DB2C6-525A-413F-83E7-981261238182}" destId="{43051AEA-A376-4A00-BA1C-C187927FF8CB}" srcOrd="0" destOrd="0" parTransId="{B3999E2C-FBAF-445D-90EF-36969E028C5F}" sibTransId="{2F9C16AB-99DA-4C92-B308-339AD75272A9}"/>
    <dgm:cxn modelId="{4B7B2542-EF1E-43AD-AB97-A7125F5EC8BE}" srcId="{6B7FBCD1-B052-4DC0-8660-1745126CD1E4}" destId="{0DC73422-50C9-4C52-9984-8EE20C6DDBE0}" srcOrd="5" destOrd="0" parTransId="{D4D93C93-D017-4FFF-BFBA-CFF984163B7C}" sibTransId="{1BFE1F12-D389-47E5-A817-7E5D86ECE766}"/>
    <dgm:cxn modelId="{D222F0E3-88BC-4FF2-A2A5-686F0457A6D2}" type="presOf" srcId="{396FE8C9-8E58-432B-B8C3-D244CE4AC4BD}" destId="{434F3B20-C235-443A-9D6D-7AC1868CD787}" srcOrd="0" destOrd="0" presId="urn:microsoft.com/office/officeart/2005/8/layout/lProcess2"/>
    <dgm:cxn modelId="{7749F84B-F6CC-45C2-868A-63A70718710C}" type="presOf" srcId="{6B7FBCD1-B052-4DC0-8660-1745126CD1E4}" destId="{6ED3F118-DCCF-486A-BA66-8BB6D1D3095C}" srcOrd="1" destOrd="0" presId="urn:microsoft.com/office/officeart/2005/8/layout/lProcess2"/>
    <dgm:cxn modelId="{827D4BAB-75EA-4141-8F4C-EFE8D07E964F}" srcId="{6B7FBCD1-B052-4DC0-8660-1745126CD1E4}" destId="{396FE8C9-8E58-432B-B8C3-D244CE4AC4BD}" srcOrd="3" destOrd="0" parTransId="{997A1602-6E15-4D68-87CD-58D8A5C1C17C}" sibTransId="{9288CDEF-47DE-4E6A-BB20-5F676AE15243}"/>
    <dgm:cxn modelId="{1BE18069-6FC1-48A7-B2B8-B447950DF0DD}" type="presParOf" srcId="{C88ED547-4658-4246-A786-4F62D62107F8}" destId="{F049C8DF-3BC3-47CA-A5B7-67E942ABE8DF}" srcOrd="0" destOrd="0" presId="urn:microsoft.com/office/officeart/2005/8/layout/lProcess2"/>
    <dgm:cxn modelId="{DEE6A32E-34F2-4526-9CF1-075B07A91479}" type="presParOf" srcId="{F049C8DF-3BC3-47CA-A5B7-67E942ABE8DF}" destId="{CC6CE001-4683-4FDF-95C0-214A5D0E89B6}" srcOrd="0" destOrd="0" presId="urn:microsoft.com/office/officeart/2005/8/layout/lProcess2"/>
    <dgm:cxn modelId="{3612E0B7-6D8E-4F93-BC04-95DE33589F80}" type="presParOf" srcId="{F049C8DF-3BC3-47CA-A5B7-67E942ABE8DF}" destId="{6ED3F118-DCCF-486A-BA66-8BB6D1D3095C}" srcOrd="1" destOrd="0" presId="urn:microsoft.com/office/officeart/2005/8/layout/lProcess2"/>
    <dgm:cxn modelId="{8CA41968-F681-44F0-9516-4757DA25E6EB}" type="presParOf" srcId="{F049C8DF-3BC3-47CA-A5B7-67E942ABE8DF}" destId="{32630D1C-2899-4517-9D85-A8EE798CC5B8}" srcOrd="2" destOrd="0" presId="urn:microsoft.com/office/officeart/2005/8/layout/lProcess2"/>
    <dgm:cxn modelId="{075075A1-BFA3-4B2E-91F3-2F35180D9086}" type="presParOf" srcId="{32630D1C-2899-4517-9D85-A8EE798CC5B8}" destId="{BB3A1537-AB9B-4AF3-8422-0208B93C2C75}" srcOrd="0" destOrd="0" presId="urn:microsoft.com/office/officeart/2005/8/layout/lProcess2"/>
    <dgm:cxn modelId="{521E8FCC-6557-45E9-85CD-2E5CC6A66D4B}" type="presParOf" srcId="{BB3A1537-AB9B-4AF3-8422-0208B93C2C75}" destId="{25CEE24D-F9AF-41C4-B81B-86B39B1DA24D}" srcOrd="0" destOrd="0" presId="urn:microsoft.com/office/officeart/2005/8/layout/lProcess2"/>
    <dgm:cxn modelId="{D9E8AFE2-6A29-4891-AEA8-ADE9F4169DBA}" type="presParOf" srcId="{BB3A1537-AB9B-4AF3-8422-0208B93C2C75}" destId="{3AB44298-3B27-4324-BC22-868CA30185C7}" srcOrd="1" destOrd="0" presId="urn:microsoft.com/office/officeart/2005/8/layout/lProcess2"/>
    <dgm:cxn modelId="{E5E940C0-4A4C-4BC4-8639-3BA6C14C4FB9}" type="presParOf" srcId="{BB3A1537-AB9B-4AF3-8422-0208B93C2C75}" destId="{8DE495E7-E47F-4488-814C-68ADBF2667DB}" srcOrd="2" destOrd="0" presId="urn:microsoft.com/office/officeart/2005/8/layout/lProcess2"/>
    <dgm:cxn modelId="{A5085A61-5633-42F2-8ED7-52DA5275D8C6}" type="presParOf" srcId="{BB3A1537-AB9B-4AF3-8422-0208B93C2C75}" destId="{A02739A3-E82C-49D1-AED1-5629AD969000}" srcOrd="3" destOrd="0" presId="urn:microsoft.com/office/officeart/2005/8/layout/lProcess2"/>
    <dgm:cxn modelId="{B8EF4FE2-2731-4EFC-B3DB-CC35BE5C7643}" type="presParOf" srcId="{BB3A1537-AB9B-4AF3-8422-0208B93C2C75}" destId="{94E5D155-C5E3-404C-B05B-8DAF209143E0}" srcOrd="4" destOrd="0" presId="urn:microsoft.com/office/officeart/2005/8/layout/lProcess2"/>
    <dgm:cxn modelId="{BFBD7FF4-CCFF-4B16-ACD4-86EF22EF5EDC}" type="presParOf" srcId="{BB3A1537-AB9B-4AF3-8422-0208B93C2C75}" destId="{DA0B26A5-F4A8-4831-9AF7-15A434926FB9}" srcOrd="5" destOrd="0" presId="urn:microsoft.com/office/officeart/2005/8/layout/lProcess2"/>
    <dgm:cxn modelId="{E55998AA-1443-4A54-A6E9-8466A6DFD86D}" type="presParOf" srcId="{BB3A1537-AB9B-4AF3-8422-0208B93C2C75}" destId="{434F3B20-C235-443A-9D6D-7AC1868CD787}" srcOrd="6" destOrd="0" presId="urn:microsoft.com/office/officeart/2005/8/layout/lProcess2"/>
    <dgm:cxn modelId="{134A8AC2-952A-4AC9-9FF0-CED8214F6CC9}" type="presParOf" srcId="{BB3A1537-AB9B-4AF3-8422-0208B93C2C75}" destId="{B1A2747F-A5A5-4A37-86FF-60D7ADA0865E}" srcOrd="7" destOrd="0" presId="urn:microsoft.com/office/officeart/2005/8/layout/lProcess2"/>
    <dgm:cxn modelId="{FC578D35-8AF8-466F-B074-2EE483D07F51}" type="presParOf" srcId="{BB3A1537-AB9B-4AF3-8422-0208B93C2C75}" destId="{FE983218-3E36-4E30-8D50-BF05984D3E7A}" srcOrd="8" destOrd="0" presId="urn:microsoft.com/office/officeart/2005/8/layout/lProcess2"/>
    <dgm:cxn modelId="{EA86F8B7-76B4-4AC1-B1CD-6878C666917F}" type="presParOf" srcId="{BB3A1537-AB9B-4AF3-8422-0208B93C2C75}" destId="{7C39CE66-057F-42D7-8340-2D4496FF8524}" srcOrd="9" destOrd="0" presId="urn:microsoft.com/office/officeart/2005/8/layout/lProcess2"/>
    <dgm:cxn modelId="{FF20411D-AB58-42EC-A176-55046C2AE743}" type="presParOf" srcId="{BB3A1537-AB9B-4AF3-8422-0208B93C2C75}" destId="{AA993BE9-EF2C-4709-83B0-CF9FD5AA6AE1}" srcOrd="10" destOrd="0" presId="urn:microsoft.com/office/officeart/2005/8/layout/lProcess2"/>
    <dgm:cxn modelId="{55228099-DBD6-417C-838F-5EEED228818B}" type="presParOf" srcId="{C88ED547-4658-4246-A786-4F62D62107F8}" destId="{7458BCE5-C86B-44DA-AA4C-89DAD5662036}" srcOrd="1" destOrd="0" presId="urn:microsoft.com/office/officeart/2005/8/layout/lProcess2"/>
    <dgm:cxn modelId="{B6D13A3D-C26B-4283-AE87-D1BBA739A4B0}" type="presParOf" srcId="{C88ED547-4658-4246-A786-4F62D62107F8}" destId="{FDF15600-5C00-44AC-BBE9-439EE9C05F98}" srcOrd="2" destOrd="0" presId="urn:microsoft.com/office/officeart/2005/8/layout/lProcess2"/>
    <dgm:cxn modelId="{8128AA0D-FA52-4A43-8698-B7EECFD230C4}" type="presParOf" srcId="{FDF15600-5C00-44AC-BBE9-439EE9C05F98}" destId="{70784DEE-E3C5-430C-9349-5A9488509500}" srcOrd="0" destOrd="0" presId="urn:microsoft.com/office/officeart/2005/8/layout/lProcess2"/>
    <dgm:cxn modelId="{FC7D9145-2C60-4B67-B228-1DEDC1AC4F73}" type="presParOf" srcId="{FDF15600-5C00-44AC-BBE9-439EE9C05F98}" destId="{3D9AF084-8D75-4159-942B-A014747EC564}" srcOrd="1" destOrd="0" presId="urn:microsoft.com/office/officeart/2005/8/layout/lProcess2"/>
    <dgm:cxn modelId="{4AC88671-9220-4290-BEAC-7668E49D2937}" type="presParOf" srcId="{FDF15600-5C00-44AC-BBE9-439EE9C05F98}" destId="{5669734D-A4E2-4640-8D76-A843C2525F00}" srcOrd="2" destOrd="0" presId="urn:microsoft.com/office/officeart/2005/8/layout/lProcess2"/>
    <dgm:cxn modelId="{8B2FB99F-1B1B-46F7-953D-66AF59BE6C24}" type="presParOf" srcId="{5669734D-A4E2-4640-8D76-A843C2525F00}" destId="{A9CFBEEE-6631-4F1E-B26A-6122B306939A}" srcOrd="0" destOrd="0" presId="urn:microsoft.com/office/officeart/2005/8/layout/lProcess2"/>
    <dgm:cxn modelId="{F384665C-4845-4B5E-9000-3000202756A9}" type="presParOf" srcId="{A9CFBEEE-6631-4F1E-B26A-6122B306939A}" destId="{A1A7C9CB-FE6D-42CC-B611-8258A8167D39}" srcOrd="0" destOrd="0" presId="urn:microsoft.com/office/officeart/2005/8/layout/lProcess2"/>
    <dgm:cxn modelId="{917E4445-EC8B-4252-8240-8798D314CE18}" type="presParOf" srcId="{A9CFBEEE-6631-4F1E-B26A-6122B306939A}" destId="{D603619E-9A1F-488C-AA15-8225ECE77630}" srcOrd="1" destOrd="0" presId="urn:microsoft.com/office/officeart/2005/8/layout/lProcess2"/>
    <dgm:cxn modelId="{DDBA8F8B-7C46-4926-9904-D71BCA736CC5}" type="presParOf" srcId="{A9CFBEEE-6631-4F1E-B26A-6122B306939A}" destId="{60FE40FC-BB90-4153-9086-F588BAEE6ECD}" srcOrd="2" destOrd="0" presId="urn:microsoft.com/office/officeart/2005/8/layout/lProcess2"/>
    <dgm:cxn modelId="{B6ED5B56-09F8-454D-AB70-BB8BD62BBBE9}" type="presParOf" srcId="{A9CFBEEE-6631-4F1E-B26A-6122B306939A}" destId="{B1F70F8B-49E5-4B58-A969-05A592436E58}" srcOrd="3" destOrd="0" presId="urn:microsoft.com/office/officeart/2005/8/layout/lProcess2"/>
    <dgm:cxn modelId="{B4A9C2F2-67F3-4AD3-8C32-C576EC5CF931}" type="presParOf" srcId="{A9CFBEEE-6631-4F1E-B26A-6122B306939A}" destId="{DA0213A5-45B2-4314-AA9B-5BCE83FB7B66}" srcOrd="4" destOrd="0" presId="urn:microsoft.com/office/officeart/2005/8/layout/lProcess2"/>
    <dgm:cxn modelId="{2C7A1355-FC49-47D3-BB6B-60940AE6C363}" type="presParOf" srcId="{A9CFBEEE-6631-4F1E-B26A-6122B306939A}" destId="{E0F1DEF0-4EC0-4BEA-A45A-01AFA44D8F12}" srcOrd="5" destOrd="0" presId="urn:microsoft.com/office/officeart/2005/8/layout/lProcess2"/>
    <dgm:cxn modelId="{DE646E26-C6AA-416D-B4E9-B46E13E51BCF}" type="presParOf" srcId="{A9CFBEEE-6631-4F1E-B26A-6122B306939A}" destId="{5211B0CF-0788-4F8C-AEB4-2ABD48801E66}" srcOrd="6" destOrd="0" presId="urn:microsoft.com/office/officeart/2005/8/layout/lProcess2"/>
    <dgm:cxn modelId="{562E05AC-4AF2-4231-9FCD-11649769E073}" type="presParOf" srcId="{A9CFBEEE-6631-4F1E-B26A-6122B306939A}" destId="{A455CDC5-5771-4D1E-8945-C66E35411DC4}" srcOrd="7" destOrd="0" presId="urn:microsoft.com/office/officeart/2005/8/layout/lProcess2"/>
    <dgm:cxn modelId="{E51588A6-3A8C-45A8-A65F-E5350CDF4E06}" type="presParOf" srcId="{A9CFBEEE-6631-4F1E-B26A-6122B306939A}" destId="{7DB9298C-1A73-435B-A731-633D3866635A}" srcOrd="8" destOrd="0" presId="urn:microsoft.com/office/officeart/2005/8/layout/lProcess2"/>
    <dgm:cxn modelId="{1AFAF4ED-3821-411F-8F6E-45D629FA1194}" type="presParOf" srcId="{A9CFBEEE-6631-4F1E-B26A-6122B306939A}" destId="{921DDC54-D6E7-4C82-A728-216CE19AB101}" srcOrd="9" destOrd="0" presId="urn:microsoft.com/office/officeart/2005/8/layout/lProcess2"/>
    <dgm:cxn modelId="{BD9CCAF3-AB62-46EE-9D4B-DA1D3003DAF3}" type="presParOf" srcId="{A9CFBEEE-6631-4F1E-B26A-6122B306939A}" destId="{CEC7A6B6-DDFF-483B-9D79-B92999C74605}" srcOrd="10" destOrd="0" presId="urn:microsoft.com/office/officeart/2005/8/layout/lProcess2"/>
    <dgm:cxn modelId="{78A1D8AE-CA96-4966-B96B-31EFC123DC38}" type="presParOf" srcId="{C88ED547-4658-4246-A786-4F62D62107F8}" destId="{3C1D8735-C614-4EC9-BC94-062A482FB2C8}" srcOrd="3" destOrd="0" presId="urn:microsoft.com/office/officeart/2005/8/layout/lProcess2"/>
    <dgm:cxn modelId="{CE1131B9-72EB-4070-931F-69E21689781A}" type="presParOf" srcId="{C88ED547-4658-4246-A786-4F62D62107F8}" destId="{3B2C03F0-DFEC-42CB-914A-99BF647E13DA}" srcOrd="4" destOrd="0" presId="urn:microsoft.com/office/officeart/2005/8/layout/lProcess2"/>
    <dgm:cxn modelId="{C38BCA48-C412-4488-93E7-819F943212FB}" type="presParOf" srcId="{3B2C03F0-DFEC-42CB-914A-99BF647E13DA}" destId="{7E5C4E2A-7196-4C45-90D2-45A1B242BAE4}" srcOrd="0" destOrd="0" presId="urn:microsoft.com/office/officeart/2005/8/layout/lProcess2"/>
    <dgm:cxn modelId="{60B11C25-907C-443C-AC46-31A3F7DE470B}" type="presParOf" srcId="{3B2C03F0-DFEC-42CB-914A-99BF647E13DA}" destId="{0BA6FD9C-AC20-471F-8049-D71C6408233B}" srcOrd="1" destOrd="0" presId="urn:microsoft.com/office/officeart/2005/8/layout/lProcess2"/>
    <dgm:cxn modelId="{61B532A8-AF7D-4DB7-8587-5EC5E9D33FD1}" type="presParOf" srcId="{3B2C03F0-DFEC-42CB-914A-99BF647E13DA}" destId="{64495E8B-FCCF-4CDD-A240-8F13FA89B412}" srcOrd="2" destOrd="0" presId="urn:microsoft.com/office/officeart/2005/8/layout/lProcess2"/>
    <dgm:cxn modelId="{256E863C-EC8D-47B1-9E89-1697C06019ED}" type="presParOf" srcId="{64495E8B-FCCF-4CDD-A240-8F13FA89B412}" destId="{5B24D6EC-FDD6-4440-8A1F-7FFA01B658EB}" srcOrd="0" destOrd="0" presId="urn:microsoft.com/office/officeart/2005/8/layout/lProcess2"/>
    <dgm:cxn modelId="{5CA16404-AC54-435D-B924-7751273F5C70}" type="presParOf" srcId="{5B24D6EC-FDD6-4440-8A1F-7FFA01B658EB}" destId="{16E6F83E-10DC-4EB8-A946-66D257CE3AE4}" srcOrd="0" destOrd="0" presId="urn:microsoft.com/office/officeart/2005/8/layout/lProcess2"/>
    <dgm:cxn modelId="{4AC67CFF-8FD5-40B3-85AF-267785E1BAB0}" type="presParOf" srcId="{5B24D6EC-FDD6-4440-8A1F-7FFA01B658EB}" destId="{12766AA7-C1FE-48D5-BED8-8DE869D19B04}" srcOrd="1" destOrd="0" presId="urn:microsoft.com/office/officeart/2005/8/layout/lProcess2"/>
    <dgm:cxn modelId="{E8651FA9-C7F2-4747-81B9-1D9125E39AC3}" type="presParOf" srcId="{5B24D6EC-FDD6-4440-8A1F-7FFA01B658EB}" destId="{11712FF4-7B98-4731-BAD6-ED86E090E715}" srcOrd="2" destOrd="0" presId="urn:microsoft.com/office/officeart/2005/8/layout/lProcess2"/>
    <dgm:cxn modelId="{3A9BAD6A-950B-4908-B680-D3CEBE6EE96B}" type="presParOf" srcId="{5B24D6EC-FDD6-4440-8A1F-7FFA01B658EB}" destId="{5C711748-9144-4BE3-8851-4666655E7094}" srcOrd="3" destOrd="0" presId="urn:microsoft.com/office/officeart/2005/8/layout/lProcess2"/>
    <dgm:cxn modelId="{AB1DD264-0991-43A4-BAAC-93EA3744E3D7}" type="presParOf" srcId="{5B24D6EC-FDD6-4440-8A1F-7FFA01B658EB}" destId="{A6F51631-57DD-42B4-9E50-1B61DCF682AE}" srcOrd="4" destOrd="0" presId="urn:microsoft.com/office/officeart/2005/8/layout/lProcess2"/>
    <dgm:cxn modelId="{1E7F2F52-7164-49B5-92CA-AD1251FCA553}" type="presParOf" srcId="{5B24D6EC-FDD6-4440-8A1F-7FFA01B658EB}" destId="{5C38F366-33E4-4B86-A6B2-6C7B30F37A3E}" srcOrd="5" destOrd="0" presId="urn:microsoft.com/office/officeart/2005/8/layout/lProcess2"/>
    <dgm:cxn modelId="{045E9DB2-1209-4C5E-BDCC-351E09C2284B}" type="presParOf" srcId="{5B24D6EC-FDD6-4440-8A1F-7FFA01B658EB}" destId="{C6BC7755-79A4-4916-AC5D-2C08E4B4CA5E}" srcOrd="6" destOrd="0" presId="urn:microsoft.com/office/officeart/2005/8/layout/lProcess2"/>
    <dgm:cxn modelId="{083BA5A2-662D-4D16-8345-4EEFFB4650D4}" type="presParOf" srcId="{5B24D6EC-FDD6-4440-8A1F-7FFA01B658EB}" destId="{EB2EACAC-E812-4434-BF71-CE7EC1259055}" srcOrd="7" destOrd="0" presId="urn:microsoft.com/office/officeart/2005/8/layout/lProcess2"/>
    <dgm:cxn modelId="{E783F017-738D-4215-8140-79E93B5BA3BC}" type="presParOf" srcId="{5B24D6EC-FDD6-4440-8A1F-7FFA01B658EB}" destId="{E51E4E28-BDE4-4331-87E3-37930745622A}" srcOrd="8" destOrd="0" presId="urn:microsoft.com/office/officeart/2005/8/layout/lProcess2"/>
    <dgm:cxn modelId="{E9312966-E8A6-4938-B3D5-531A903CA036}" type="presParOf" srcId="{5B24D6EC-FDD6-4440-8A1F-7FFA01B658EB}" destId="{9833C3DB-3489-423F-B0FB-4B87F718DEA6}" srcOrd="9" destOrd="0" presId="urn:microsoft.com/office/officeart/2005/8/layout/lProcess2"/>
    <dgm:cxn modelId="{D8E059EC-CC76-48D6-AFCE-90A2D662640A}" type="presParOf" srcId="{5B24D6EC-FDD6-4440-8A1F-7FFA01B658EB}" destId="{C2F54A7E-1FB4-4E29-B001-39FF318B9CFF}" srcOrd="10" destOrd="0" presId="urn:microsoft.com/office/officeart/2005/8/layout/l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6D4749-5E6E-4E25-B155-1150B4DD84F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1854165-FC70-4650-A622-00942876FD97}">
      <dgm:prSet phldrT="[Text]"/>
      <dgm:spPr/>
      <dgm:t>
        <a:bodyPr/>
        <a:lstStyle/>
        <a:p>
          <a:r>
            <a:rPr lang="en-ZA" dirty="0" smtClean="0"/>
            <a:t>Event-based</a:t>
          </a:r>
          <a:endParaRPr lang="en-ZA" dirty="0"/>
        </a:p>
      </dgm:t>
    </dgm:pt>
    <dgm:pt modelId="{C7E7111B-EC54-4FA1-B914-7A4CA29E8ACC}" type="parTrans" cxnId="{A39C2A16-853D-4F16-B9E3-F2164B6339E0}">
      <dgm:prSet/>
      <dgm:spPr/>
      <dgm:t>
        <a:bodyPr/>
        <a:lstStyle/>
        <a:p>
          <a:endParaRPr lang="en-ZA"/>
        </a:p>
      </dgm:t>
    </dgm:pt>
    <dgm:pt modelId="{C4855DE1-823F-45DE-8705-F274030D7C7A}" type="sibTrans" cxnId="{A39C2A16-853D-4F16-B9E3-F2164B6339E0}">
      <dgm:prSet/>
      <dgm:spPr/>
      <dgm:t>
        <a:bodyPr/>
        <a:lstStyle/>
        <a:p>
          <a:endParaRPr lang="en-ZA"/>
        </a:p>
      </dgm:t>
    </dgm:pt>
    <dgm:pt modelId="{8A71F993-E93F-4D30-9B65-99A5F9CD77AF}">
      <dgm:prSet phldrT="[Text]"/>
      <dgm:spPr/>
      <dgm:t>
        <a:bodyPr/>
        <a:lstStyle/>
        <a:p>
          <a:r>
            <a:rPr lang="en-ZA" dirty="0" smtClean="0"/>
            <a:t>Time-based</a:t>
          </a:r>
          <a:endParaRPr lang="en-ZA" dirty="0"/>
        </a:p>
      </dgm:t>
    </dgm:pt>
    <dgm:pt modelId="{12B965CE-74A0-46B3-917E-D02478BA0978}" type="parTrans" cxnId="{17830003-54BB-4AE6-9D21-57C336D5C1BA}">
      <dgm:prSet/>
      <dgm:spPr/>
      <dgm:t>
        <a:bodyPr/>
        <a:lstStyle/>
        <a:p>
          <a:endParaRPr lang="en-ZA"/>
        </a:p>
      </dgm:t>
    </dgm:pt>
    <dgm:pt modelId="{8B1A907A-3FB1-482D-819F-ACFD5CBBBC33}" type="sibTrans" cxnId="{17830003-54BB-4AE6-9D21-57C336D5C1BA}">
      <dgm:prSet/>
      <dgm:spPr/>
      <dgm:t>
        <a:bodyPr/>
        <a:lstStyle/>
        <a:p>
          <a:endParaRPr lang="en-ZA"/>
        </a:p>
      </dgm:t>
    </dgm:pt>
    <dgm:pt modelId="{7E83806C-E43A-48E0-95B4-03452FF68E1B}">
      <dgm:prSet phldrT="[Text]"/>
      <dgm:spPr/>
      <dgm:t>
        <a:bodyPr/>
        <a:lstStyle/>
        <a:p>
          <a:r>
            <a:rPr lang="en-ZA" dirty="0" smtClean="0"/>
            <a:t>Volume-based</a:t>
          </a:r>
          <a:endParaRPr lang="en-ZA" dirty="0"/>
        </a:p>
      </dgm:t>
    </dgm:pt>
    <dgm:pt modelId="{171CB694-2E7C-4974-87AE-9A202EF1F1C4}" type="parTrans" cxnId="{58D82BE2-5D6D-45D1-BB63-98601CCA3F5B}">
      <dgm:prSet/>
      <dgm:spPr/>
      <dgm:t>
        <a:bodyPr/>
        <a:lstStyle/>
        <a:p>
          <a:endParaRPr lang="en-ZA"/>
        </a:p>
      </dgm:t>
    </dgm:pt>
    <dgm:pt modelId="{EEF9CA69-3F7F-42FF-B9B2-2D28B4CAAFE1}" type="sibTrans" cxnId="{58D82BE2-5D6D-45D1-BB63-98601CCA3F5B}">
      <dgm:prSet/>
      <dgm:spPr/>
      <dgm:t>
        <a:bodyPr/>
        <a:lstStyle/>
        <a:p>
          <a:endParaRPr lang="en-ZA"/>
        </a:p>
      </dgm:t>
    </dgm:pt>
    <dgm:pt modelId="{3F0DA3E6-0D13-4527-8095-0AC889DF75F9}">
      <dgm:prSet phldrT="[Text]"/>
      <dgm:spPr/>
      <dgm:t>
        <a:bodyPr/>
        <a:lstStyle/>
        <a:p>
          <a:r>
            <a:rPr lang="en-ZA" dirty="0" smtClean="0"/>
            <a:t>Reward-based</a:t>
          </a:r>
          <a:endParaRPr lang="en-ZA" dirty="0"/>
        </a:p>
      </dgm:t>
    </dgm:pt>
    <dgm:pt modelId="{14DD4B76-28AD-4B0D-8015-D15DD2381273}" type="parTrans" cxnId="{A32EBBCE-7F6D-4F5A-BBC0-453A8B6A51B1}">
      <dgm:prSet/>
      <dgm:spPr/>
      <dgm:t>
        <a:bodyPr/>
        <a:lstStyle/>
        <a:p>
          <a:endParaRPr lang="en-ZA"/>
        </a:p>
      </dgm:t>
    </dgm:pt>
    <dgm:pt modelId="{CDC18E44-ED16-425F-A025-0AB2EA067B25}" type="sibTrans" cxnId="{A32EBBCE-7F6D-4F5A-BBC0-453A8B6A51B1}">
      <dgm:prSet/>
      <dgm:spPr/>
      <dgm:t>
        <a:bodyPr/>
        <a:lstStyle/>
        <a:p>
          <a:endParaRPr lang="en-ZA"/>
        </a:p>
      </dgm:t>
    </dgm:pt>
    <dgm:pt modelId="{D2CBE9EC-6D4B-4F34-9242-DDA644E5B74B}">
      <dgm:prSet phldrT="[Text]"/>
      <dgm:spPr/>
      <dgm:t>
        <a:bodyPr/>
        <a:lstStyle/>
        <a:p>
          <a:r>
            <a:rPr lang="en-ZA" dirty="0" smtClean="0"/>
            <a:t>Subscription-based</a:t>
          </a:r>
          <a:endParaRPr lang="en-ZA" dirty="0"/>
        </a:p>
      </dgm:t>
    </dgm:pt>
    <dgm:pt modelId="{C4194E6B-D699-4370-91B6-1AD2F14A6195}" type="parTrans" cxnId="{C105D0B2-8326-4469-A9A1-ACE2A7ABD5E3}">
      <dgm:prSet/>
      <dgm:spPr/>
      <dgm:t>
        <a:bodyPr/>
        <a:lstStyle/>
        <a:p>
          <a:endParaRPr lang="en-ZA"/>
        </a:p>
      </dgm:t>
    </dgm:pt>
    <dgm:pt modelId="{4FEF57BD-61BA-4886-989B-BCB76A5B8A89}" type="sibTrans" cxnId="{C105D0B2-8326-4469-A9A1-ACE2A7ABD5E3}">
      <dgm:prSet/>
      <dgm:spPr/>
      <dgm:t>
        <a:bodyPr/>
        <a:lstStyle/>
        <a:p>
          <a:endParaRPr lang="en-ZA"/>
        </a:p>
      </dgm:t>
    </dgm:pt>
    <dgm:pt modelId="{378F666C-E110-44EA-B62A-58E5985138C2}" type="pres">
      <dgm:prSet presAssocID="{FE6D4749-5E6E-4E25-B155-1150B4DD84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AB276C5-7A2E-4721-B4E0-D492563D23CE}" type="pres">
      <dgm:prSet presAssocID="{31854165-FC70-4650-A622-00942876FD97}" presName="parentText" presStyleLbl="node1" presStyleIdx="0" presStyleCnt="5" custLinFactNeighborX="-1471" custLinFactNeighborY="-60649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A724AF7-87D8-4BC4-97B8-E826DE27D36A}" type="pres">
      <dgm:prSet presAssocID="{C4855DE1-823F-45DE-8705-F274030D7C7A}" presName="spacer" presStyleCnt="0"/>
      <dgm:spPr/>
    </dgm:pt>
    <dgm:pt modelId="{FB5A104B-C7C8-4A1D-ADF6-14301694354E}" type="pres">
      <dgm:prSet presAssocID="{8A71F993-E93F-4D30-9B65-99A5F9CD77A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FCA9635-2FB5-4AB8-97E5-95B8FC70432F}" type="pres">
      <dgm:prSet presAssocID="{8B1A907A-3FB1-482D-819F-ACFD5CBBBC33}" presName="spacer" presStyleCnt="0"/>
      <dgm:spPr/>
    </dgm:pt>
    <dgm:pt modelId="{2768698E-7023-45C5-847B-12888ECD0E1F}" type="pres">
      <dgm:prSet presAssocID="{7E83806C-E43A-48E0-95B4-03452FF68E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FA52EE5-DD1E-4646-A727-EF565D04D855}" type="pres">
      <dgm:prSet presAssocID="{EEF9CA69-3F7F-42FF-B9B2-2D28B4CAAFE1}" presName="spacer" presStyleCnt="0"/>
      <dgm:spPr/>
    </dgm:pt>
    <dgm:pt modelId="{51FA1AC4-5AE9-4795-8F2E-D8D1AB083489}" type="pres">
      <dgm:prSet presAssocID="{3F0DA3E6-0D13-4527-8095-0AC889DF75F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C61F0FE-023E-4CD0-A682-5D9F970ADDF0}" type="pres">
      <dgm:prSet presAssocID="{CDC18E44-ED16-425F-A025-0AB2EA067B25}" presName="spacer" presStyleCnt="0"/>
      <dgm:spPr/>
    </dgm:pt>
    <dgm:pt modelId="{326FFD50-43F3-49DD-BBA9-4FF2272753CE}" type="pres">
      <dgm:prSet presAssocID="{D2CBE9EC-6D4B-4F34-9242-DDA644E5B7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8D82BE2-5D6D-45D1-BB63-98601CCA3F5B}" srcId="{FE6D4749-5E6E-4E25-B155-1150B4DD84F0}" destId="{7E83806C-E43A-48E0-95B4-03452FF68E1B}" srcOrd="2" destOrd="0" parTransId="{171CB694-2E7C-4974-87AE-9A202EF1F1C4}" sibTransId="{EEF9CA69-3F7F-42FF-B9B2-2D28B4CAAFE1}"/>
    <dgm:cxn modelId="{17830003-54BB-4AE6-9D21-57C336D5C1BA}" srcId="{FE6D4749-5E6E-4E25-B155-1150B4DD84F0}" destId="{8A71F993-E93F-4D30-9B65-99A5F9CD77AF}" srcOrd="1" destOrd="0" parTransId="{12B965CE-74A0-46B3-917E-D02478BA0978}" sibTransId="{8B1A907A-3FB1-482D-819F-ACFD5CBBBC33}"/>
    <dgm:cxn modelId="{C105D0B2-8326-4469-A9A1-ACE2A7ABD5E3}" srcId="{FE6D4749-5E6E-4E25-B155-1150B4DD84F0}" destId="{D2CBE9EC-6D4B-4F34-9242-DDA644E5B74B}" srcOrd="4" destOrd="0" parTransId="{C4194E6B-D699-4370-91B6-1AD2F14A6195}" sibTransId="{4FEF57BD-61BA-4886-989B-BCB76A5B8A89}"/>
    <dgm:cxn modelId="{4B2CBE94-FA97-420F-A19A-5A0AD6D8519F}" type="presOf" srcId="{3F0DA3E6-0D13-4527-8095-0AC889DF75F9}" destId="{51FA1AC4-5AE9-4795-8F2E-D8D1AB083489}" srcOrd="0" destOrd="0" presId="urn:microsoft.com/office/officeart/2005/8/layout/vList2"/>
    <dgm:cxn modelId="{EBE23B22-F57C-4208-8C0E-A9F939C02665}" type="presOf" srcId="{7E83806C-E43A-48E0-95B4-03452FF68E1B}" destId="{2768698E-7023-45C5-847B-12888ECD0E1F}" srcOrd="0" destOrd="0" presId="urn:microsoft.com/office/officeart/2005/8/layout/vList2"/>
    <dgm:cxn modelId="{29B4D110-2979-4F53-BDE3-ABEF906E3AF1}" type="presOf" srcId="{31854165-FC70-4650-A622-00942876FD97}" destId="{8AB276C5-7A2E-4721-B4E0-D492563D23CE}" srcOrd="0" destOrd="0" presId="urn:microsoft.com/office/officeart/2005/8/layout/vList2"/>
    <dgm:cxn modelId="{72095713-3227-4FB9-A018-F03B418633F1}" type="presOf" srcId="{FE6D4749-5E6E-4E25-B155-1150B4DD84F0}" destId="{378F666C-E110-44EA-B62A-58E5985138C2}" srcOrd="0" destOrd="0" presId="urn:microsoft.com/office/officeart/2005/8/layout/vList2"/>
    <dgm:cxn modelId="{A32EBBCE-7F6D-4F5A-BBC0-453A8B6A51B1}" srcId="{FE6D4749-5E6E-4E25-B155-1150B4DD84F0}" destId="{3F0DA3E6-0D13-4527-8095-0AC889DF75F9}" srcOrd="3" destOrd="0" parTransId="{14DD4B76-28AD-4B0D-8015-D15DD2381273}" sibTransId="{CDC18E44-ED16-425F-A025-0AB2EA067B25}"/>
    <dgm:cxn modelId="{A39C2A16-853D-4F16-B9E3-F2164B6339E0}" srcId="{FE6D4749-5E6E-4E25-B155-1150B4DD84F0}" destId="{31854165-FC70-4650-A622-00942876FD97}" srcOrd="0" destOrd="0" parTransId="{C7E7111B-EC54-4FA1-B914-7A4CA29E8ACC}" sibTransId="{C4855DE1-823F-45DE-8705-F274030D7C7A}"/>
    <dgm:cxn modelId="{2642250E-22B6-41EA-81D3-13B9487D29E5}" type="presOf" srcId="{D2CBE9EC-6D4B-4F34-9242-DDA644E5B74B}" destId="{326FFD50-43F3-49DD-BBA9-4FF2272753CE}" srcOrd="0" destOrd="0" presId="urn:microsoft.com/office/officeart/2005/8/layout/vList2"/>
    <dgm:cxn modelId="{755ADC54-E2FB-4673-BD74-816F1C9A6C15}" type="presOf" srcId="{8A71F993-E93F-4D30-9B65-99A5F9CD77AF}" destId="{FB5A104B-C7C8-4A1D-ADF6-14301694354E}" srcOrd="0" destOrd="0" presId="urn:microsoft.com/office/officeart/2005/8/layout/vList2"/>
    <dgm:cxn modelId="{DF2C0514-A6EE-4369-8817-D2E0ABE147E6}" type="presParOf" srcId="{378F666C-E110-44EA-B62A-58E5985138C2}" destId="{8AB276C5-7A2E-4721-B4E0-D492563D23CE}" srcOrd="0" destOrd="0" presId="urn:microsoft.com/office/officeart/2005/8/layout/vList2"/>
    <dgm:cxn modelId="{25D46A19-1A6E-443E-AC06-967D321EABF5}" type="presParOf" srcId="{378F666C-E110-44EA-B62A-58E5985138C2}" destId="{6A724AF7-87D8-4BC4-97B8-E826DE27D36A}" srcOrd="1" destOrd="0" presId="urn:microsoft.com/office/officeart/2005/8/layout/vList2"/>
    <dgm:cxn modelId="{198EED4F-C940-40F7-AA61-2D29E87DEBF3}" type="presParOf" srcId="{378F666C-E110-44EA-B62A-58E5985138C2}" destId="{FB5A104B-C7C8-4A1D-ADF6-14301694354E}" srcOrd="2" destOrd="0" presId="urn:microsoft.com/office/officeart/2005/8/layout/vList2"/>
    <dgm:cxn modelId="{45EC86FD-2850-4EF1-8A08-3E734507859D}" type="presParOf" srcId="{378F666C-E110-44EA-B62A-58E5985138C2}" destId="{CFCA9635-2FB5-4AB8-97E5-95B8FC70432F}" srcOrd="3" destOrd="0" presId="urn:microsoft.com/office/officeart/2005/8/layout/vList2"/>
    <dgm:cxn modelId="{B320D544-FA33-4720-AA17-9C8D48B42AAF}" type="presParOf" srcId="{378F666C-E110-44EA-B62A-58E5985138C2}" destId="{2768698E-7023-45C5-847B-12888ECD0E1F}" srcOrd="4" destOrd="0" presId="urn:microsoft.com/office/officeart/2005/8/layout/vList2"/>
    <dgm:cxn modelId="{2A9BC088-FFF0-4C84-8388-09EF2CF7F873}" type="presParOf" srcId="{378F666C-E110-44EA-B62A-58E5985138C2}" destId="{3FA52EE5-DD1E-4646-A727-EF565D04D855}" srcOrd="5" destOrd="0" presId="urn:microsoft.com/office/officeart/2005/8/layout/vList2"/>
    <dgm:cxn modelId="{80EA4FDC-678E-4F8B-AACE-47F757535371}" type="presParOf" srcId="{378F666C-E110-44EA-B62A-58E5985138C2}" destId="{51FA1AC4-5AE9-4795-8F2E-D8D1AB083489}" srcOrd="6" destOrd="0" presId="urn:microsoft.com/office/officeart/2005/8/layout/vList2"/>
    <dgm:cxn modelId="{52C31CDC-5C5F-4983-BDAA-06B869A3250B}" type="presParOf" srcId="{378F666C-E110-44EA-B62A-58E5985138C2}" destId="{3C61F0FE-023E-4CD0-A682-5D9F970ADDF0}" srcOrd="7" destOrd="0" presId="urn:microsoft.com/office/officeart/2005/8/layout/vList2"/>
    <dgm:cxn modelId="{773E34D9-3A6A-475F-B0B4-988FA3185766}" type="presParOf" srcId="{378F666C-E110-44EA-B62A-58E5985138C2}" destId="{326FFD50-43F3-49DD-BBA9-4FF2272753CE}" srcOrd="8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36FC0-E42E-449E-BD47-0AC0E5A818BC}" type="datetimeFigureOut">
              <a:rPr lang="en-US" smtClean="0"/>
              <a:pPr/>
              <a:t>7/26/2010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1BDE0-956E-43A1-A5F1-3BC00FDD7119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I</a:t>
            </a:r>
            <a:r>
              <a:rPr lang="en-ZA" baseline="0" dirty="0" smtClean="0"/>
              <a:t> will be presenting on the Diameter Protocol</a:t>
            </a:r>
          </a:p>
          <a:p>
            <a:r>
              <a:rPr lang="en-ZA" baseline="0" dirty="0" smtClean="0"/>
              <a:t>Most of the Presentation will be about the Ericsson Charging SDK</a:t>
            </a:r>
          </a:p>
          <a:p>
            <a:r>
              <a:rPr lang="en-ZA" baseline="0" dirty="0" smtClean="0"/>
              <a:t>Highlight some points on the research project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BDE0-956E-43A1-A5F1-3BC00FDD7119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To demonstrate the even-based</a:t>
            </a:r>
            <a:r>
              <a:rPr lang="en-ZA" baseline="0" dirty="0" smtClean="0"/>
              <a:t> charging model…</a:t>
            </a:r>
          </a:p>
          <a:p>
            <a:endParaRPr lang="en-ZA" baseline="0" dirty="0" smtClean="0"/>
          </a:p>
          <a:p>
            <a:r>
              <a:rPr lang="en-ZA" baseline="0" dirty="0" smtClean="0"/>
              <a:t>Two services are currently under development, the messaging system and the Session system. The messaging system uses a simple event-based charging model, when the user sends a message the mobicents application captures the event and sends credit control request to the Ericsson server, which replies with a credit control answer. </a:t>
            </a:r>
          </a:p>
          <a:p>
            <a:endParaRPr lang="en-ZA" baseline="0" dirty="0" smtClean="0"/>
          </a:p>
          <a:p>
            <a:r>
              <a:rPr lang="en-ZA" baseline="0" dirty="0" smtClean="0"/>
              <a:t>Session system described in detail on the next slide.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BDE0-956E-43A1-A5F1-3BC00FDD7119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Extended from Sip Back to Back user</a:t>
            </a:r>
            <a:r>
              <a:rPr lang="en-ZA" baseline="0" dirty="0" smtClean="0"/>
              <a:t> agent. The example divides sip communication into two sip session as show the sip B2BUA services runs on top of a mobicents server and captures the sip messages before sending them to the destination user agent.  This allowed us to add additional code to perform billing and accounting of resources. 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BDE0-956E-43A1-A5F1-3BC00FDD7119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IETF (Internet</a:t>
            </a:r>
            <a:r>
              <a:rPr lang="en-ZA" baseline="0" dirty="0" smtClean="0"/>
              <a:t> engineering task force)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Authentication: verifying</a:t>
            </a:r>
            <a:r>
              <a:rPr lang="en-ZA" baseline="0" dirty="0" smtClean="0"/>
              <a:t> the identity of the object</a:t>
            </a:r>
          </a:p>
          <a:p>
            <a:r>
              <a:rPr lang="en-ZA" baseline="0" dirty="0" smtClean="0"/>
              <a:t>Authorization: What the object is allowed to access the requested resource</a:t>
            </a:r>
          </a:p>
          <a:p>
            <a:r>
              <a:rPr lang="en-ZA" baseline="0" dirty="0" smtClean="0"/>
              <a:t>Accounting: Collecting information about the use of resources, used for billing and auditing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Radius runs on top of UDP protocol</a:t>
            </a:r>
            <a:r>
              <a:rPr lang="en-ZA" baseline="0" dirty="0" smtClean="0"/>
              <a:t> and lacked congestion control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BDE0-956E-43A1-A5F1-3BC00FDD7119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Header Information consists of number</a:t>
            </a:r>
            <a:r>
              <a:rPr lang="en-ZA" baseline="0" dirty="0" smtClean="0"/>
              <a:t> of fields, namely Version, Message Length, Command-Flags, Application ID, etc. </a:t>
            </a:r>
          </a:p>
          <a:p>
            <a:endParaRPr lang="en-ZA" dirty="0" smtClean="0"/>
          </a:p>
          <a:p>
            <a:r>
              <a:rPr lang="en-ZA" dirty="0" smtClean="0"/>
              <a:t>What Attribute-value</a:t>
            </a:r>
            <a:r>
              <a:rPr lang="en-ZA" baseline="0" dirty="0" smtClean="0"/>
              <a:t>- pair means is that we have a variable that contains an attribute name and a value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BDE0-956E-43A1-A5F1-3BC00FDD7119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We have already noted that diameter</a:t>
            </a:r>
            <a:r>
              <a:rPr lang="en-ZA" baseline="0" dirty="0" smtClean="0"/>
              <a:t> uses Request or Answers</a:t>
            </a:r>
          </a:p>
          <a:p>
            <a:r>
              <a:rPr lang="en-ZA" baseline="0" dirty="0" smtClean="0"/>
              <a:t>The table shows few Diameter Commands.</a:t>
            </a:r>
          </a:p>
          <a:p>
            <a:r>
              <a:rPr lang="en-ZA" baseline="0" dirty="0" smtClean="0"/>
              <a:t>Note that the corresponding Request and Answer messages share a same command code.</a:t>
            </a:r>
          </a:p>
          <a:p>
            <a:endParaRPr lang="en-ZA" dirty="0" smtClean="0"/>
          </a:p>
          <a:p>
            <a:r>
              <a:rPr lang="en-ZA" dirty="0" smtClean="0"/>
              <a:t>------------------------------------------</a:t>
            </a:r>
          </a:p>
          <a:p>
            <a:r>
              <a:rPr lang="en-ZA" dirty="0" smtClean="0"/>
              <a:t>The Abort-Session-Request</a:t>
            </a:r>
            <a:r>
              <a:rPr lang="en-ZA" baseline="0" dirty="0" smtClean="0"/>
              <a:t> and Abort-Session-Answer, used to stop providing a service, this can be due to a number of reasons such as insufficient credit.</a:t>
            </a:r>
          </a:p>
          <a:p>
            <a:endParaRPr lang="en-ZA" baseline="0" dirty="0" smtClean="0"/>
          </a:p>
          <a:p>
            <a:r>
              <a:rPr lang="en-ZA" baseline="0" dirty="0" smtClean="0"/>
              <a:t>The server will send ASR to a client and the client will respond with ASA as confirmation of executing the command</a:t>
            </a:r>
          </a:p>
          <a:p>
            <a:r>
              <a:rPr lang="en-ZA" baseline="0" dirty="0" smtClean="0"/>
              <a:t>------------------------------------------</a:t>
            </a:r>
          </a:p>
          <a:p>
            <a:endParaRPr lang="en-ZA" baseline="0" dirty="0" smtClean="0"/>
          </a:p>
          <a:p>
            <a:r>
              <a:rPr lang="en-ZA" baseline="0" dirty="0" smtClean="0"/>
              <a:t>The Accounting Request and Answer are important as they send information to the server about the usage of resources. The client would send Accounting-Request to server and the server would respond with an accounting answer.</a:t>
            </a:r>
          </a:p>
          <a:p>
            <a:r>
              <a:rPr lang="en-ZA" baseline="0" dirty="0" smtClean="0"/>
              <a:t>------------------------------------------</a:t>
            </a:r>
          </a:p>
          <a:p>
            <a:r>
              <a:rPr lang="en-ZA" baseline="0" dirty="0" smtClean="0"/>
              <a:t>When the client is no longer using a service, it will send a session termination request, and the server response with a session termination answer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BDE0-956E-43A1-A5F1-3BC00FDD7119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Developers can quickly develop applications that</a:t>
            </a:r>
            <a:r>
              <a:rPr lang="en-ZA" baseline="0" dirty="0" smtClean="0"/>
              <a:t> have charging incorporated into them</a:t>
            </a:r>
          </a:p>
          <a:p>
            <a:r>
              <a:rPr lang="en-ZA" baseline="0" dirty="0" smtClean="0"/>
              <a:t>The Charging SDK contains a emulator that allows developers to test their applications</a:t>
            </a:r>
          </a:p>
          <a:p>
            <a:r>
              <a:rPr lang="en-ZA" baseline="0" dirty="0" smtClean="0"/>
              <a:t>Instead of working directly hard coding with </a:t>
            </a:r>
            <a:r>
              <a:rPr lang="en-ZA" baseline="0" dirty="0" err="1" smtClean="0"/>
              <a:t>AVP’s</a:t>
            </a:r>
            <a:r>
              <a:rPr lang="en-ZA" baseline="0" dirty="0" smtClean="0"/>
              <a:t> the high-level API provides a simpler abstraction from the base API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BDE0-956E-43A1-A5F1-3BC00FDD7119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The test client is</a:t>
            </a:r>
            <a:r>
              <a:rPr lang="en-ZA" baseline="0" dirty="0" smtClean="0"/>
              <a:t> an example application that can be used as an example for different charging approaches. Not much of interest for us.</a:t>
            </a:r>
          </a:p>
          <a:p>
            <a:r>
              <a:rPr lang="en-ZA" baseline="0" dirty="0" smtClean="0"/>
              <a:t>A test Server is more important to us since it allows for us to test for the services we develop. The services </a:t>
            </a:r>
            <a:r>
              <a:rPr lang="en-ZA" baseline="0" dirty="0" err="1" smtClean="0"/>
              <a:t>i.e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mobicent</a:t>
            </a:r>
            <a:r>
              <a:rPr lang="en-ZA" baseline="0" dirty="0" smtClean="0"/>
              <a:t> application would send messages towards the Test Server.</a:t>
            </a:r>
          </a:p>
          <a:p>
            <a:endParaRPr lang="en-ZA" dirty="0" smtClean="0"/>
          </a:p>
          <a:p>
            <a:r>
              <a:rPr lang="en-ZA" dirty="0" smtClean="0"/>
              <a:t>The next</a:t>
            </a:r>
            <a:r>
              <a:rPr lang="en-ZA" baseline="0" dirty="0" smtClean="0"/>
              <a:t> slides shows the abstraction from base protocol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BDE0-956E-43A1-A5F1-3BC00FDD7119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Diameter Base API implements Base Protocol RFC 3588</a:t>
            </a:r>
          </a:p>
          <a:p>
            <a:endParaRPr lang="en-ZA" dirty="0" smtClean="0"/>
          </a:p>
          <a:p>
            <a:r>
              <a:rPr lang="en-ZA" dirty="0" smtClean="0"/>
              <a:t>DCC(Diameter</a:t>
            </a:r>
            <a:r>
              <a:rPr lang="en-ZA" baseline="0" dirty="0" smtClean="0"/>
              <a:t> Credit Control Application) implements RFC 4006</a:t>
            </a:r>
          </a:p>
          <a:p>
            <a:endParaRPr lang="en-ZA" dirty="0" smtClean="0"/>
          </a:p>
          <a:p>
            <a:r>
              <a:rPr lang="en-ZA" dirty="0" smtClean="0"/>
              <a:t>HLAPI(High</a:t>
            </a:r>
            <a:r>
              <a:rPr lang="en-ZA" baseline="0" dirty="0" smtClean="0"/>
              <a:t> Level) API another layer of abstraction to make programming easier.</a:t>
            </a:r>
          </a:p>
          <a:p>
            <a:endParaRPr lang="en-ZA" baseline="0" dirty="0" smtClean="0"/>
          </a:p>
          <a:p>
            <a:r>
              <a:rPr lang="en-ZA" baseline="0" dirty="0" smtClean="0"/>
              <a:t>SCAP(service context for application). Limits HLAPI to SCAP scope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BDE0-956E-43A1-A5F1-3BC00FDD7119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ZA" dirty="0" smtClean="0"/>
              <a:t>/**</a:t>
            </a:r>
          </a:p>
          <a:p>
            <a:r>
              <a:rPr lang="en-ZA" dirty="0" smtClean="0"/>
              <a:t> *</a:t>
            </a:r>
          </a:p>
          <a:p>
            <a:r>
              <a:rPr lang="en-ZA" dirty="0" smtClean="0"/>
              <a:t> * @author </a:t>
            </a:r>
            <a:r>
              <a:rPr lang="en-ZA" dirty="0" err="1" smtClean="0"/>
              <a:t>Thizwilondi</a:t>
            </a:r>
            <a:endParaRPr lang="en-ZA" dirty="0" smtClean="0"/>
          </a:p>
          <a:p>
            <a:r>
              <a:rPr lang="en-ZA" dirty="0" smtClean="0"/>
              <a:t> */</a:t>
            </a:r>
          </a:p>
          <a:p>
            <a:r>
              <a:rPr lang="en-ZA" dirty="0" smtClean="0"/>
              <a:t>public class Main {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    //define a listener class</a:t>
            </a:r>
          </a:p>
          <a:p>
            <a:r>
              <a:rPr lang="en-ZA" dirty="0" smtClean="0"/>
              <a:t>    public static class </a:t>
            </a:r>
            <a:r>
              <a:rPr lang="en-ZA" dirty="0" err="1" smtClean="0"/>
              <a:t>ansListener</a:t>
            </a:r>
            <a:r>
              <a:rPr lang="en-ZA" dirty="0" smtClean="0"/>
              <a:t> implements </a:t>
            </a:r>
            <a:r>
              <a:rPr lang="en-ZA" dirty="0" err="1" smtClean="0"/>
              <a:t>SCAPAnswerListener</a:t>
            </a:r>
            <a:endParaRPr lang="en-ZA" dirty="0" smtClean="0"/>
          </a:p>
          <a:p>
            <a:r>
              <a:rPr lang="en-ZA" dirty="0" smtClean="0"/>
              <a:t>    {</a:t>
            </a:r>
          </a:p>
          <a:p>
            <a:r>
              <a:rPr lang="en-ZA" dirty="0" smtClean="0"/>
              <a:t>        //these methods need to be defined for the listener</a:t>
            </a:r>
          </a:p>
          <a:p>
            <a:r>
              <a:rPr lang="en-ZA" dirty="0" smtClean="0"/>
              <a:t>        //method called when answer is received from the server</a:t>
            </a:r>
          </a:p>
          <a:p>
            <a:r>
              <a:rPr lang="en-ZA" dirty="0" smtClean="0"/>
              <a:t>        public void </a:t>
            </a:r>
            <a:r>
              <a:rPr lang="en-ZA" dirty="0" err="1" smtClean="0"/>
              <a:t>processAnswer</a:t>
            </a:r>
            <a:r>
              <a:rPr lang="en-ZA" dirty="0" smtClean="0"/>
              <a:t>(</a:t>
            </a:r>
            <a:r>
              <a:rPr lang="en-ZA" dirty="0" err="1" smtClean="0"/>
              <a:t>SCAPResult</a:t>
            </a:r>
            <a:r>
              <a:rPr lang="en-ZA" dirty="0" smtClean="0"/>
              <a:t> results)</a:t>
            </a:r>
          </a:p>
          <a:p>
            <a:r>
              <a:rPr lang="en-ZA" dirty="0" smtClean="0"/>
              <a:t>        {</a:t>
            </a:r>
          </a:p>
          <a:p>
            <a:r>
              <a:rPr lang="en-ZA" dirty="0" smtClean="0"/>
              <a:t>            </a:t>
            </a:r>
            <a:r>
              <a:rPr lang="en-ZA" dirty="0" err="1" smtClean="0"/>
              <a:t>System.out.println</a:t>
            </a:r>
            <a:r>
              <a:rPr lang="en-ZA" dirty="0" smtClean="0"/>
              <a:t>("Answer process");</a:t>
            </a:r>
          </a:p>
          <a:p>
            <a:r>
              <a:rPr lang="en-ZA" dirty="0" smtClean="0"/>
              <a:t>            long s = </a:t>
            </a:r>
            <a:r>
              <a:rPr lang="en-ZA" dirty="0" err="1" smtClean="0"/>
              <a:t>results.getResultCode</a:t>
            </a:r>
            <a:r>
              <a:rPr lang="en-ZA" dirty="0" smtClean="0"/>
              <a:t>();</a:t>
            </a:r>
          </a:p>
          <a:p>
            <a:r>
              <a:rPr lang="en-ZA" dirty="0" smtClean="0"/>
              <a:t>            </a:t>
            </a:r>
            <a:r>
              <a:rPr lang="en-ZA" dirty="0" err="1" smtClean="0"/>
              <a:t>System.out.println</a:t>
            </a:r>
            <a:r>
              <a:rPr lang="en-ZA" dirty="0" smtClean="0"/>
              <a:t>(s);</a:t>
            </a:r>
          </a:p>
          <a:p>
            <a:r>
              <a:rPr lang="en-ZA" dirty="0" smtClean="0"/>
              <a:t>        }</a:t>
            </a:r>
          </a:p>
          <a:p>
            <a:endParaRPr lang="en-ZA" dirty="0" smtClean="0"/>
          </a:p>
          <a:p>
            <a:r>
              <a:rPr lang="en-ZA" dirty="0" smtClean="0"/>
              <a:t>        //issued when </a:t>
            </a:r>
            <a:r>
              <a:rPr lang="en-ZA" dirty="0" err="1" smtClean="0"/>
              <a:t>tx</a:t>
            </a:r>
            <a:r>
              <a:rPr lang="en-ZA" dirty="0" smtClean="0"/>
              <a:t> timer has expired</a:t>
            </a:r>
          </a:p>
          <a:p>
            <a:r>
              <a:rPr lang="en-ZA" dirty="0" smtClean="0"/>
              <a:t>        public void </a:t>
            </a:r>
            <a:r>
              <a:rPr lang="en-ZA" dirty="0" err="1" smtClean="0"/>
              <a:t>txTimerExpired</a:t>
            </a:r>
            <a:r>
              <a:rPr lang="en-ZA" dirty="0" smtClean="0"/>
              <a:t>()</a:t>
            </a:r>
          </a:p>
          <a:p>
            <a:r>
              <a:rPr lang="en-ZA" dirty="0" smtClean="0"/>
              <a:t>        {</a:t>
            </a:r>
          </a:p>
          <a:p>
            <a:r>
              <a:rPr lang="en-ZA" dirty="0" smtClean="0"/>
              <a:t>            </a:t>
            </a:r>
            <a:r>
              <a:rPr lang="en-ZA" dirty="0" err="1" smtClean="0"/>
              <a:t>System.out.println</a:t>
            </a:r>
            <a:r>
              <a:rPr lang="en-ZA" dirty="0" smtClean="0"/>
              <a:t>("</a:t>
            </a:r>
            <a:r>
              <a:rPr lang="en-ZA" dirty="0" err="1" smtClean="0"/>
              <a:t>tx</a:t>
            </a:r>
            <a:r>
              <a:rPr lang="en-ZA" dirty="0" smtClean="0"/>
              <a:t> timer expired");</a:t>
            </a:r>
          </a:p>
          <a:p>
            <a:r>
              <a:rPr lang="en-ZA" dirty="0" smtClean="0"/>
              <a:t>        }</a:t>
            </a:r>
          </a:p>
          <a:p>
            <a:endParaRPr lang="en-ZA" dirty="0" smtClean="0"/>
          </a:p>
          <a:p>
            <a:r>
              <a:rPr lang="en-ZA" dirty="0" smtClean="0"/>
              <a:t>        //called when STA is </a:t>
            </a:r>
            <a:r>
              <a:rPr lang="en-ZA" dirty="0" err="1" smtClean="0"/>
              <a:t>recieved</a:t>
            </a:r>
            <a:endParaRPr lang="en-ZA" dirty="0" smtClean="0"/>
          </a:p>
          <a:p>
            <a:r>
              <a:rPr lang="en-ZA" dirty="0" smtClean="0"/>
              <a:t>        public void </a:t>
            </a:r>
            <a:r>
              <a:rPr lang="en-ZA" dirty="0" err="1" smtClean="0"/>
              <a:t>staReceived</a:t>
            </a:r>
            <a:r>
              <a:rPr lang="en-ZA" dirty="0" smtClean="0"/>
              <a:t>(</a:t>
            </a:r>
            <a:r>
              <a:rPr lang="en-ZA" dirty="0" err="1" smtClean="0"/>
              <a:t>DiameterMessage</a:t>
            </a:r>
            <a:r>
              <a:rPr lang="en-ZA" dirty="0" smtClean="0"/>
              <a:t> </a:t>
            </a:r>
            <a:r>
              <a:rPr lang="en-ZA" dirty="0" err="1" smtClean="0"/>
              <a:t>staMsg</a:t>
            </a:r>
            <a:r>
              <a:rPr lang="en-ZA" dirty="0" smtClean="0"/>
              <a:t>)</a:t>
            </a:r>
          </a:p>
          <a:p>
            <a:r>
              <a:rPr lang="en-ZA" dirty="0" smtClean="0"/>
              <a:t>        {</a:t>
            </a:r>
          </a:p>
          <a:p>
            <a:r>
              <a:rPr lang="en-ZA" dirty="0" smtClean="0"/>
              <a:t>            </a:t>
            </a:r>
            <a:r>
              <a:rPr lang="en-ZA" dirty="0" err="1" smtClean="0"/>
              <a:t>System.out.println</a:t>
            </a:r>
            <a:r>
              <a:rPr lang="en-ZA" dirty="0" smtClean="0"/>
              <a:t>("</a:t>
            </a:r>
            <a:r>
              <a:rPr lang="en-ZA" dirty="0" err="1" smtClean="0"/>
              <a:t>sta</a:t>
            </a:r>
            <a:r>
              <a:rPr lang="en-ZA" dirty="0" smtClean="0"/>
              <a:t> is received");</a:t>
            </a:r>
          </a:p>
          <a:p>
            <a:r>
              <a:rPr lang="en-ZA" dirty="0" smtClean="0"/>
              <a:t>        }</a:t>
            </a:r>
          </a:p>
          <a:p>
            <a:r>
              <a:rPr lang="en-ZA" dirty="0" smtClean="0"/>
              <a:t>        public </a:t>
            </a:r>
            <a:r>
              <a:rPr lang="en-ZA" dirty="0" err="1" smtClean="0"/>
              <a:t>ansListener</a:t>
            </a:r>
            <a:r>
              <a:rPr lang="en-ZA" dirty="0" smtClean="0"/>
              <a:t>()</a:t>
            </a:r>
          </a:p>
          <a:p>
            <a:r>
              <a:rPr lang="en-ZA" dirty="0" smtClean="0"/>
              <a:t>        {</a:t>
            </a:r>
          </a:p>
          <a:p>
            <a:r>
              <a:rPr lang="en-ZA" dirty="0" smtClean="0"/>
              <a:t>        </a:t>
            </a:r>
          </a:p>
          <a:p>
            <a:r>
              <a:rPr lang="en-ZA" dirty="0" smtClean="0"/>
              <a:t>        }</a:t>
            </a:r>
          </a:p>
          <a:p>
            <a:endParaRPr lang="en-ZA" dirty="0" smtClean="0"/>
          </a:p>
          <a:p>
            <a:r>
              <a:rPr lang="en-ZA" dirty="0" smtClean="0"/>
              <a:t>    }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    private static </a:t>
            </a:r>
            <a:r>
              <a:rPr lang="en-ZA" dirty="0" err="1" smtClean="0"/>
              <a:t>SCAPStack</a:t>
            </a:r>
            <a:r>
              <a:rPr lang="en-ZA" dirty="0" smtClean="0"/>
              <a:t> stack ;</a:t>
            </a:r>
          </a:p>
          <a:p>
            <a:r>
              <a:rPr lang="en-ZA" dirty="0" smtClean="0"/>
              <a:t>    //This method initializes the stack</a:t>
            </a:r>
          </a:p>
          <a:p>
            <a:r>
              <a:rPr lang="en-ZA" dirty="0" smtClean="0"/>
              <a:t>    public static void initialise()</a:t>
            </a:r>
          </a:p>
          <a:p>
            <a:r>
              <a:rPr lang="en-ZA" dirty="0" smtClean="0"/>
              <a:t>    {</a:t>
            </a:r>
          </a:p>
          <a:p>
            <a:r>
              <a:rPr lang="en-ZA" dirty="0" smtClean="0"/>
              <a:t>        stack = new </a:t>
            </a:r>
            <a:r>
              <a:rPr lang="en-ZA" dirty="0" err="1" smtClean="0"/>
              <a:t>SCAPStack</a:t>
            </a:r>
            <a:r>
              <a:rPr lang="en-ZA" dirty="0" smtClean="0"/>
              <a:t>();</a:t>
            </a:r>
          </a:p>
          <a:p>
            <a:endParaRPr lang="en-ZA" dirty="0" smtClean="0"/>
          </a:p>
          <a:p>
            <a:r>
              <a:rPr lang="en-ZA" dirty="0" smtClean="0"/>
              <a:t>        //set the </a:t>
            </a:r>
            <a:r>
              <a:rPr lang="en-ZA" dirty="0" err="1" smtClean="0"/>
              <a:t>uri</a:t>
            </a:r>
            <a:endParaRPr lang="en-ZA" dirty="0" smtClean="0"/>
          </a:p>
          <a:p>
            <a:r>
              <a:rPr lang="en-ZA" dirty="0" smtClean="0"/>
              <a:t>        </a:t>
            </a:r>
            <a:r>
              <a:rPr lang="en-ZA" dirty="0" err="1" smtClean="0"/>
              <a:t>stack.setOwnDiameterUri</a:t>
            </a:r>
            <a:r>
              <a:rPr lang="en-ZA" dirty="0" smtClean="0"/>
              <a:t>("aaa://localhost:3869;transport=</a:t>
            </a:r>
            <a:r>
              <a:rPr lang="en-ZA" dirty="0" err="1" smtClean="0"/>
              <a:t>tcp</a:t>
            </a:r>
            <a:r>
              <a:rPr lang="en-ZA" dirty="0" smtClean="0"/>
              <a:t>");</a:t>
            </a:r>
          </a:p>
          <a:p>
            <a:r>
              <a:rPr lang="en-ZA" dirty="0" smtClean="0"/>
              <a:t>        //set the realm</a:t>
            </a:r>
          </a:p>
          <a:p>
            <a:r>
              <a:rPr lang="en-ZA" dirty="0" smtClean="0"/>
              <a:t>        </a:t>
            </a:r>
            <a:r>
              <a:rPr lang="en-ZA" dirty="0" err="1" smtClean="0"/>
              <a:t>stack.setOriginRealm</a:t>
            </a:r>
            <a:r>
              <a:rPr lang="en-ZA" dirty="0" smtClean="0"/>
              <a:t>("</a:t>
            </a:r>
            <a:r>
              <a:rPr lang="en-ZA" dirty="0" err="1" smtClean="0"/>
              <a:t>ericson.test.com</a:t>
            </a:r>
            <a:r>
              <a:rPr lang="en-ZA" dirty="0" smtClean="0"/>
              <a:t>");</a:t>
            </a:r>
          </a:p>
          <a:p>
            <a:r>
              <a:rPr lang="en-ZA" dirty="0" smtClean="0"/>
              <a:t>        //set the </a:t>
            </a:r>
            <a:r>
              <a:rPr lang="en-ZA" dirty="0" err="1" smtClean="0"/>
              <a:t>productID</a:t>
            </a:r>
            <a:endParaRPr lang="en-ZA" dirty="0" smtClean="0"/>
          </a:p>
          <a:p>
            <a:r>
              <a:rPr lang="en-ZA" dirty="0" smtClean="0"/>
              <a:t>        </a:t>
            </a:r>
            <a:r>
              <a:rPr lang="en-ZA" dirty="0" err="1" smtClean="0"/>
              <a:t>stack.setOwnProductId</a:t>
            </a:r>
            <a:r>
              <a:rPr lang="en-ZA" dirty="0" smtClean="0"/>
              <a:t>("tester");</a:t>
            </a:r>
          </a:p>
          <a:p>
            <a:r>
              <a:rPr lang="en-ZA" dirty="0" smtClean="0"/>
              <a:t>        </a:t>
            </a:r>
          </a:p>
          <a:p>
            <a:endParaRPr lang="en-ZA" dirty="0" smtClean="0"/>
          </a:p>
          <a:p>
            <a:r>
              <a:rPr lang="en-ZA" dirty="0" smtClean="0"/>
              <a:t>        try</a:t>
            </a:r>
          </a:p>
          <a:p>
            <a:r>
              <a:rPr lang="en-ZA" dirty="0" smtClean="0"/>
              <a:t>        {</a:t>
            </a:r>
          </a:p>
          <a:p>
            <a:r>
              <a:rPr lang="en-ZA" dirty="0" smtClean="0"/>
              <a:t>            //add a route to the server - in this case to the server emulator</a:t>
            </a:r>
          </a:p>
          <a:p>
            <a:r>
              <a:rPr lang="en-ZA" dirty="0" smtClean="0"/>
              <a:t>            </a:t>
            </a:r>
            <a:r>
              <a:rPr lang="en-ZA" dirty="0" err="1" smtClean="0"/>
              <a:t>stack.addStaticRoute</a:t>
            </a:r>
            <a:r>
              <a:rPr lang="en-ZA" dirty="0" smtClean="0"/>
              <a:t>("</a:t>
            </a:r>
            <a:r>
              <a:rPr lang="en-ZA" dirty="0" err="1" smtClean="0"/>
              <a:t>test.com</a:t>
            </a:r>
            <a:r>
              <a:rPr lang="en-ZA" dirty="0" smtClean="0"/>
              <a:t>", -1,-1, "aaa://127.0.0.1:3868;transport=</a:t>
            </a:r>
            <a:r>
              <a:rPr lang="en-ZA" dirty="0" err="1" smtClean="0"/>
              <a:t>tcp</a:t>
            </a:r>
            <a:r>
              <a:rPr lang="en-ZA" dirty="0" smtClean="0"/>
              <a:t>");</a:t>
            </a:r>
          </a:p>
          <a:p>
            <a:r>
              <a:rPr lang="en-ZA" dirty="0" smtClean="0"/>
              <a:t>        }</a:t>
            </a:r>
          </a:p>
          <a:p>
            <a:r>
              <a:rPr lang="en-ZA" dirty="0" smtClean="0"/>
              <a:t>        catch(Exception ex)</a:t>
            </a:r>
          </a:p>
          <a:p>
            <a:r>
              <a:rPr lang="en-ZA" dirty="0" smtClean="0"/>
              <a:t>        {</a:t>
            </a:r>
          </a:p>
          <a:p>
            <a:r>
              <a:rPr lang="en-ZA" dirty="0" smtClean="0"/>
              <a:t>            </a:t>
            </a:r>
            <a:r>
              <a:rPr lang="en-ZA" dirty="0" err="1" smtClean="0"/>
              <a:t>System.out.println</a:t>
            </a:r>
            <a:r>
              <a:rPr lang="en-ZA" dirty="0" smtClean="0"/>
              <a:t>(</a:t>
            </a:r>
            <a:r>
              <a:rPr lang="en-ZA" dirty="0" err="1" smtClean="0"/>
              <a:t>ex.toString</a:t>
            </a:r>
            <a:r>
              <a:rPr lang="en-ZA" dirty="0" smtClean="0"/>
              <a:t>());</a:t>
            </a:r>
          </a:p>
          <a:p>
            <a:r>
              <a:rPr lang="en-ZA" dirty="0" smtClean="0"/>
              <a:t>        }</a:t>
            </a:r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        //now we try to start the stack</a:t>
            </a:r>
          </a:p>
          <a:p>
            <a:endParaRPr lang="en-ZA" dirty="0" smtClean="0"/>
          </a:p>
          <a:p>
            <a:r>
              <a:rPr lang="en-ZA" dirty="0" smtClean="0"/>
              <a:t>        try</a:t>
            </a:r>
          </a:p>
          <a:p>
            <a:r>
              <a:rPr lang="en-ZA" dirty="0" smtClean="0"/>
              <a:t>        {</a:t>
            </a:r>
          </a:p>
          <a:p>
            <a:r>
              <a:rPr lang="en-ZA" dirty="0" smtClean="0"/>
              <a:t>            </a:t>
            </a:r>
            <a:r>
              <a:rPr lang="en-ZA" dirty="0" err="1" smtClean="0"/>
              <a:t>stack.start</a:t>
            </a:r>
            <a:r>
              <a:rPr lang="en-ZA" dirty="0" smtClean="0"/>
              <a:t>();</a:t>
            </a:r>
          </a:p>
          <a:p>
            <a:r>
              <a:rPr lang="en-ZA" dirty="0" smtClean="0"/>
              <a:t>            </a:t>
            </a:r>
            <a:r>
              <a:rPr lang="en-ZA" dirty="0" err="1" smtClean="0"/>
              <a:t>System.out.println</a:t>
            </a:r>
            <a:r>
              <a:rPr lang="en-ZA" dirty="0" smtClean="0"/>
              <a:t>("The stack is started");</a:t>
            </a:r>
          </a:p>
          <a:p>
            <a:r>
              <a:rPr lang="en-ZA" dirty="0" smtClean="0"/>
              <a:t>        }</a:t>
            </a:r>
          </a:p>
          <a:p>
            <a:r>
              <a:rPr lang="en-ZA" dirty="0" smtClean="0"/>
              <a:t>        catch(Exception ex)</a:t>
            </a:r>
          </a:p>
          <a:p>
            <a:r>
              <a:rPr lang="en-ZA" dirty="0" smtClean="0"/>
              <a:t>        {</a:t>
            </a:r>
          </a:p>
          <a:p>
            <a:r>
              <a:rPr lang="en-ZA" dirty="0" smtClean="0"/>
              <a:t>            </a:t>
            </a:r>
            <a:r>
              <a:rPr lang="en-ZA" dirty="0" err="1" smtClean="0"/>
              <a:t>System.out.println</a:t>
            </a:r>
            <a:r>
              <a:rPr lang="en-ZA" dirty="0" smtClean="0"/>
              <a:t>(</a:t>
            </a:r>
            <a:r>
              <a:rPr lang="en-ZA" dirty="0" err="1" smtClean="0"/>
              <a:t>ex.toString</a:t>
            </a:r>
            <a:r>
              <a:rPr lang="en-ZA" dirty="0" smtClean="0"/>
              <a:t>());</a:t>
            </a:r>
          </a:p>
          <a:p>
            <a:r>
              <a:rPr lang="en-ZA" dirty="0" smtClean="0"/>
              <a:t>        }</a:t>
            </a:r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    }</a:t>
            </a:r>
          </a:p>
          <a:p>
            <a:endParaRPr lang="en-ZA" dirty="0" smtClean="0"/>
          </a:p>
          <a:p>
            <a:r>
              <a:rPr lang="en-ZA" dirty="0" smtClean="0"/>
              <a:t>    </a:t>
            </a:r>
          </a:p>
          <a:p>
            <a:r>
              <a:rPr lang="en-ZA" dirty="0" smtClean="0"/>
              <a:t>    public static void debit(</a:t>
            </a:r>
            <a:r>
              <a:rPr lang="en-ZA" dirty="0" err="1" smtClean="0"/>
              <a:t>SCAPSessionProperties</a:t>
            </a:r>
            <a:r>
              <a:rPr lang="en-ZA" dirty="0" smtClean="0"/>
              <a:t> </a:t>
            </a:r>
            <a:r>
              <a:rPr lang="en-ZA" dirty="0" err="1" smtClean="0"/>
              <a:t>sProp</a:t>
            </a:r>
            <a:r>
              <a:rPr lang="en-ZA" dirty="0" smtClean="0"/>
              <a:t>)</a:t>
            </a:r>
          </a:p>
          <a:p>
            <a:r>
              <a:rPr lang="en-ZA" dirty="0" smtClean="0"/>
              <a:t>    {</a:t>
            </a:r>
          </a:p>
          <a:p>
            <a:r>
              <a:rPr lang="en-ZA" dirty="0" smtClean="0"/>
              <a:t>        //define a listener</a:t>
            </a:r>
          </a:p>
          <a:p>
            <a:r>
              <a:rPr lang="en-ZA" dirty="0" smtClean="0"/>
              <a:t>        </a:t>
            </a:r>
            <a:r>
              <a:rPr lang="en-ZA" dirty="0" err="1" smtClean="0"/>
              <a:t>ansListener</a:t>
            </a:r>
            <a:r>
              <a:rPr lang="en-ZA" dirty="0" smtClean="0"/>
              <a:t> list = new </a:t>
            </a:r>
            <a:r>
              <a:rPr lang="en-ZA" dirty="0" err="1" smtClean="0"/>
              <a:t>ansListener</a:t>
            </a:r>
            <a:r>
              <a:rPr lang="en-ZA" dirty="0" smtClean="0"/>
              <a:t>();</a:t>
            </a:r>
          </a:p>
          <a:p>
            <a:r>
              <a:rPr lang="en-ZA" dirty="0" smtClean="0"/>
              <a:t>       </a:t>
            </a:r>
          </a:p>
          <a:p>
            <a:r>
              <a:rPr lang="en-ZA" dirty="0" smtClean="0"/>
              <a:t>        //create an event</a:t>
            </a:r>
          </a:p>
          <a:p>
            <a:r>
              <a:rPr lang="en-ZA" dirty="0" smtClean="0"/>
              <a:t>        </a:t>
            </a:r>
            <a:r>
              <a:rPr lang="en-ZA" dirty="0" err="1" smtClean="0"/>
              <a:t>SCAPEvent</a:t>
            </a:r>
            <a:r>
              <a:rPr lang="en-ZA" dirty="0" smtClean="0"/>
              <a:t> </a:t>
            </a:r>
            <a:r>
              <a:rPr lang="en-ZA" dirty="0" err="1" smtClean="0"/>
              <a:t>debitEvent</a:t>
            </a:r>
            <a:r>
              <a:rPr lang="en-ZA" dirty="0" smtClean="0"/>
              <a:t> = </a:t>
            </a:r>
            <a:r>
              <a:rPr lang="en-ZA" dirty="0" err="1" smtClean="0"/>
              <a:t>SCAPChargingFactory.createEvent</a:t>
            </a:r>
            <a:r>
              <a:rPr lang="en-ZA" dirty="0" smtClean="0"/>
              <a:t>(stack, </a:t>
            </a:r>
            <a:r>
              <a:rPr lang="en-ZA" dirty="0" err="1" smtClean="0"/>
              <a:t>sProp</a:t>
            </a:r>
            <a:r>
              <a:rPr lang="en-ZA" dirty="0" smtClean="0"/>
              <a:t>, list);</a:t>
            </a:r>
          </a:p>
          <a:p>
            <a:endParaRPr lang="en-ZA" dirty="0" smtClean="0"/>
          </a:p>
          <a:p>
            <a:r>
              <a:rPr lang="en-ZA" dirty="0" smtClean="0"/>
              <a:t>        //define rating function</a:t>
            </a:r>
          </a:p>
          <a:p>
            <a:endParaRPr lang="en-ZA" dirty="0" smtClean="0"/>
          </a:p>
          <a:p>
            <a:r>
              <a:rPr lang="en-ZA" dirty="0" smtClean="0"/>
              <a:t>        </a:t>
            </a:r>
            <a:r>
              <a:rPr lang="en-ZA" dirty="0" err="1" smtClean="0"/>
              <a:t>SCAPRatingParameters</a:t>
            </a:r>
            <a:r>
              <a:rPr lang="en-ZA" dirty="0" smtClean="0"/>
              <a:t> </a:t>
            </a:r>
            <a:r>
              <a:rPr lang="en-ZA" dirty="0" err="1" smtClean="0"/>
              <a:t>ratingParameters</a:t>
            </a:r>
            <a:r>
              <a:rPr lang="en-ZA" dirty="0" smtClean="0"/>
              <a:t> = new </a:t>
            </a:r>
            <a:r>
              <a:rPr lang="en-ZA" dirty="0" err="1" smtClean="0"/>
              <a:t>SCAPRatingParameters</a:t>
            </a:r>
            <a:r>
              <a:rPr lang="en-ZA" dirty="0" smtClean="0"/>
              <a:t>();</a:t>
            </a:r>
          </a:p>
          <a:p>
            <a:r>
              <a:rPr lang="en-ZA" dirty="0" smtClean="0"/>
              <a:t>        </a:t>
            </a:r>
            <a:r>
              <a:rPr lang="en-ZA" dirty="0" err="1" smtClean="0"/>
              <a:t>ratingParameters.setTimeZoneAvp</a:t>
            </a:r>
            <a:r>
              <a:rPr lang="en-ZA" dirty="0" smtClean="0"/>
              <a:t>(new </a:t>
            </a:r>
            <a:r>
              <a:rPr lang="en-ZA" dirty="0" err="1" smtClean="0"/>
              <a:t>TimeZoneAvp</a:t>
            </a:r>
            <a:r>
              <a:rPr lang="en-ZA" dirty="0" smtClean="0"/>
              <a:t>((byte)2, (byte)0, (byte)0));</a:t>
            </a:r>
          </a:p>
          <a:p>
            <a:endParaRPr lang="en-ZA" dirty="0" smtClean="0"/>
          </a:p>
          <a:p>
            <a:r>
              <a:rPr lang="en-ZA" dirty="0" smtClean="0"/>
              <a:t>        //define </a:t>
            </a:r>
            <a:r>
              <a:rPr lang="en-ZA" dirty="0" err="1" smtClean="0"/>
              <a:t>quouta</a:t>
            </a:r>
            <a:endParaRPr lang="en-ZA" dirty="0" smtClean="0"/>
          </a:p>
          <a:p>
            <a:r>
              <a:rPr lang="en-ZA" dirty="0" smtClean="0"/>
              <a:t>        //---------------------------------------------------------------------------------</a:t>
            </a:r>
          </a:p>
          <a:p>
            <a:r>
              <a:rPr lang="en-ZA" dirty="0" smtClean="0"/>
              <a:t>        </a:t>
            </a:r>
            <a:r>
              <a:rPr lang="en-ZA" dirty="0" err="1" smtClean="0"/>
              <a:t>RequestedQuota</a:t>
            </a:r>
            <a:r>
              <a:rPr lang="en-ZA" dirty="0" smtClean="0"/>
              <a:t> </a:t>
            </a:r>
            <a:r>
              <a:rPr lang="en-ZA" dirty="0" err="1" smtClean="0"/>
              <a:t>reqQouta</a:t>
            </a:r>
            <a:r>
              <a:rPr lang="en-ZA" dirty="0" smtClean="0"/>
              <a:t> = new </a:t>
            </a:r>
            <a:r>
              <a:rPr lang="en-ZA" dirty="0" err="1" smtClean="0"/>
              <a:t>RequestedQuota</a:t>
            </a:r>
            <a:r>
              <a:rPr lang="en-ZA" dirty="0" smtClean="0"/>
              <a:t>();</a:t>
            </a:r>
          </a:p>
          <a:p>
            <a:endParaRPr lang="en-ZA" dirty="0" smtClean="0"/>
          </a:p>
          <a:p>
            <a:r>
              <a:rPr lang="en-ZA" dirty="0" smtClean="0"/>
              <a:t>        //define the value and exponent and ID of the money unit</a:t>
            </a:r>
          </a:p>
          <a:p>
            <a:r>
              <a:rPr lang="en-ZA" dirty="0" smtClean="0"/>
              <a:t>        </a:t>
            </a:r>
            <a:r>
              <a:rPr lang="en-ZA" dirty="0" err="1" smtClean="0"/>
              <a:t>MoneyUnit</a:t>
            </a:r>
            <a:r>
              <a:rPr lang="en-ZA" dirty="0" smtClean="0"/>
              <a:t> </a:t>
            </a:r>
            <a:r>
              <a:rPr lang="en-ZA" dirty="0" err="1" smtClean="0"/>
              <a:t>reqMoneyUnit</a:t>
            </a:r>
            <a:r>
              <a:rPr lang="en-ZA" dirty="0" smtClean="0"/>
              <a:t> = new </a:t>
            </a:r>
            <a:r>
              <a:rPr lang="en-ZA" dirty="0" err="1" smtClean="0"/>
              <a:t>MoneyUnit</a:t>
            </a:r>
            <a:r>
              <a:rPr lang="en-ZA" dirty="0" smtClean="0"/>
              <a:t>(10,-1,978);</a:t>
            </a:r>
          </a:p>
          <a:p>
            <a:endParaRPr lang="en-ZA" dirty="0" smtClean="0"/>
          </a:p>
          <a:p>
            <a:r>
              <a:rPr lang="en-ZA" dirty="0" smtClean="0"/>
              <a:t>        //set the money unit to the requested </a:t>
            </a:r>
            <a:r>
              <a:rPr lang="en-ZA" dirty="0" err="1" smtClean="0"/>
              <a:t>quouta</a:t>
            </a:r>
            <a:endParaRPr lang="en-ZA" dirty="0" smtClean="0"/>
          </a:p>
          <a:p>
            <a:r>
              <a:rPr lang="en-ZA" dirty="0" smtClean="0"/>
              <a:t>        </a:t>
            </a:r>
            <a:r>
              <a:rPr lang="en-ZA" dirty="0" err="1" smtClean="0"/>
              <a:t>reqQouta.setRequestedMoneyUnit</a:t>
            </a:r>
            <a:r>
              <a:rPr lang="en-ZA" dirty="0" smtClean="0"/>
              <a:t>(</a:t>
            </a:r>
            <a:r>
              <a:rPr lang="en-ZA" dirty="0" err="1" smtClean="0"/>
              <a:t>reqMoneyUnit</a:t>
            </a:r>
            <a:r>
              <a:rPr lang="en-ZA" dirty="0" smtClean="0"/>
              <a:t>);</a:t>
            </a:r>
          </a:p>
          <a:p>
            <a:r>
              <a:rPr lang="en-ZA" dirty="0" smtClean="0"/>
              <a:t>        //---------------------------------------------------------------------------------</a:t>
            </a:r>
          </a:p>
          <a:p>
            <a:endParaRPr lang="en-ZA" dirty="0" smtClean="0"/>
          </a:p>
          <a:p>
            <a:r>
              <a:rPr lang="en-ZA" dirty="0" smtClean="0"/>
              <a:t>        try</a:t>
            </a:r>
          </a:p>
          <a:p>
            <a:r>
              <a:rPr lang="en-ZA" dirty="0" smtClean="0"/>
              <a:t>        {</a:t>
            </a:r>
          </a:p>
          <a:p>
            <a:r>
              <a:rPr lang="en-ZA" dirty="0" smtClean="0"/>
              <a:t>            </a:t>
            </a:r>
            <a:r>
              <a:rPr lang="en-ZA" dirty="0" err="1" smtClean="0"/>
              <a:t>debitEvent.doDirectDebit</a:t>
            </a:r>
            <a:r>
              <a:rPr lang="en-ZA" dirty="0" smtClean="0"/>
              <a:t>(</a:t>
            </a:r>
            <a:r>
              <a:rPr lang="en-ZA" dirty="0" err="1" smtClean="0"/>
              <a:t>reqQouta</a:t>
            </a:r>
            <a:r>
              <a:rPr lang="en-ZA" dirty="0" smtClean="0"/>
              <a:t>, </a:t>
            </a:r>
            <a:r>
              <a:rPr lang="en-ZA" dirty="0" err="1" smtClean="0"/>
              <a:t>ratingParameters</a:t>
            </a:r>
            <a:r>
              <a:rPr lang="en-ZA" dirty="0" smtClean="0"/>
              <a:t>);</a:t>
            </a:r>
          </a:p>
          <a:p>
            <a:r>
              <a:rPr lang="en-ZA" dirty="0" smtClean="0"/>
              <a:t>        }</a:t>
            </a:r>
          </a:p>
          <a:p>
            <a:r>
              <a:rPr lang="en-ZA" dirty="0" smtClean="0"/>
              <a:t>        catch(Exception ex)</a:t>
            </a:r>
          </a:p>
          <a:p>
            <a:r>
              <a:rPr lang="en-ZA" dirty="0" smtClean="0"/>
              <a:t>        {</a:t>
            </a:r>
          </a:p>
          <a:p>
            <a:r>
              <a:rPr lang="en-ZA" dirty="0" smtClean="0"/>
              <a:t>            </a:t>
            </a:r>
            <a:r>
              <a:rPr lang="en-ZA" dirty="0" err="1" smtClean="0"/>
              <a:t>System.out.println</a:t>
            </a:r>
            <a:r>
              <a:rPr lang="en-ZA" dirty="0" smtClean="0"/>
              <a:t>(</a:t>
            </a:r>
            <a:r>
              <a:rPr lang="en-ZA" dirty="0" err="1" smtClean="0"/>
              <a:t>ex.toString</a:t>
            </a:r>
            <a:r>
              <a:rPr lang="en-ZA" dirty="0" smtClean="0"/>
              <a:t>());</a:t>
            </a:r>
          </a:p>
          <a:p>
            <a:r>
              <a:rPr lang="en-ZA" dirty="0" smtClean="0"/>
              <a:t>        }</a:t>
            </a:r>
          </a:p>
          <a:p>
            <a:endParaRPr lang="en-ZA" dirty="0" smtClean="0"/>
          </a:p>
          <a:p>
            <a:r>
              <a:rPr lang="en-ZA" dirty="0" smtClean="0"/>
              <a:t>    }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    /**</a:t>
            </a:r>
          </a:p>
          <a:p>
            <a:r>
              <a:rPr lang="en-ZA" dirty="0" smtClean="0"/>
              <a:t>     * @</a:t>
            </a:r>
            <a:r>
              <a:rPr lang="en-ZA" dirty="0" err="1" smtClean="0"/>
              <a:t>param</a:t>
            </a:r>
            <a:r>
              <a:rPr lang="en-ZA" dirty="0" smtClean="0"/>
              <a:t> </a:t>
            </a:r>
            <a:r>
              <a:rPr lang="en-ZA" dirty="0" err="1" smtClean="0"/>
              <a:t>args</a:t>
            </a:r>
            <a:r>
              <a:rPr lang="en-ZA" dirty="0" smtClean="0"/>
              <a:t> the command line arguments</a:t>
            </a:r>
          </a:p>
          <a:p>
            <a:r>
              <a:rPr lang="en-ZA" dirty="0" smtClean="0"/>
              <a:t>     */</a:t>
            </a:r>
          </a:p>
          <a:p>
            <a:r>
              <a:rPr lang="en-ZA" dirty="0" smtClean="0"/>
              <a:t>    public static void main(String[] </a:t>
            </a:r>
            <a:r>
              <a:rPr lang="en-ZA" dirty="0" err="1" smtClean="0"/>
              <a:t>args</a:t>
            </a:r>
            <a:r>
              <a:rPr lang="en-ZA" dirty="0" smtClean="0"/>
              <a:t>) {</a:t>
            </a:r>
          </a:p>
          <a:p>
            <a:r>
              <a:rPr lang="en-ZA" dirty="0" smtClean="0"/>
              <a:t>        // TODO code application logic here</a:t>
            </a:r>
          </a:p>
          <a:p>
            <a:r>
              <a:rPr lang="en-ZA" dirty="0" smtClean="0"/>
              <a:t>        initialise();</a:t>
            </a:r>
          </a:p>
          <a:p>
            <a:r>
              <a:rPr lang="en-ZA" dirty="0" smtClean="0"/>
              <a:t>        </a:t>
            </a:r>
          </a:p>
          <a:p>
            <a:r>
              <a:rPr lang="en-ZA" dirty="0" smtClean="0"/>
              <a:t>        //destination realm</a:t>
            </a:r>
          </a:p>
          <a:p>
            <a:r>
              <a:rPr lang="en-ZA" dirty="0" smtClean="0"/>
              <a:t>        String </a:t>
            </a:r>
            <a:r>
              <a:rPr lang="en-ZA" dirty="0" err="1" smtClean="0"/>
              <a:t>destRealm</a:t>
            </a:r>
            <a:r>
              <a:rPr lang="en-ZA" dirty="0" smtClean="0"/>
              <a:t> = "</a:t>
            </a:r>
            <a:r>
              <a:rPr lang="en-ZA" dirty="0" err="1" smtClean="0"/>
              <a:t>test.com</a:t>
            </a:r>
            <a:r>
              <a:rPr lang="en-ZA" dirty="0" smtClean="0"/>
              <a:t>";</a:t>
            </a:r>
          </a:p>
          <a:p>
            <a:r>
              <a:rPr lang="en-ZA" dirty="0" smtClean="0"/>
              <a:t>        //id</a:t>
            </a:r>
          </a:p>
          <a:p>
            <a:r>
              <a:rPr lang="en-ZA" dirty="0" smtClean="0"/>
              <a:t>        String </a:t>
            </a:r>
            <a:r>
              <a:rPr lang="en-ZA" dirty="0" err="1" smtClean="0"/>
              <a:t>subID</a:t>
            </a:r>
            <a:r>
              <a:rPr lang="en-ZA" dirty="0" smtClean="0"/>
              <a:t> = "12345";</a:t>
            </a:r>
          </a:p>
          <a:p>
            <a:endParaRPr lang="en-ZA" dirty="0" smtClean="0"/>
          </a:p>
          <a:p>
            <a:r>
              <a:rPr lang="en-ZA" dirty="0" smtClean="0"/>
              <a:t>        //~~~~~~~~~~~~~~~~~~~~~~~~~~~~~~~~create a session property~~~~~~~~~~~~~~~~~~~~~~~~~~~~~</a:t>
            </a:r>
          </a:p>
          <a:p>
            <a:r>
              <a:rPr lang="en-ZA" dirty="0" smtClean="0"/>
              <a:t>        //define a new session property</a:t>
            </a:r>
          </a:p>
          <a:p>
            <a:r>
              <a:rPr lang="en-ZA" dirty="0" smtClean="0"/>
              <a:t>        </a:t>
            </a:r>
            <a:r>
              <a:rPr lang="en-ZA" dirty="0" err="1" smtClean="0"/>
              <a:t>SCAPSessionProperties</a:t>
            </a:r>
            <a:r>
              <a:rPr lang="en-ZA" dirty="0" smtClean="0"/>
              <a:t> </a:t>
            </a:r>
            <a:r>
              <a:rPr lang="en-ZA" dirty="0" err="1" smtClean="0"/>
              <a:t>sProperties</a:t>
            </a:r>
            <a:r>
              <a:rPr lang="en-ZA" dirty="0" smtClean="0"/>
              <a:t> = new </a:t>
            </a:r>
            <a:r>
              <a:rPr lang="en-ZA" dirty="0" err="1" smtClean="0"/>
              <a:t>SCAPSessionProperties</a:t>
            </a:r>
            <a:r>
              <a:rPr lang="en-ZA" dirty="0" smtClean="0"/>
              <a:t>(</a:t>
            </a:r>
            <a:r>
              <a:rPr lang="en-ZA" dirty="0" err="1" smtClean="0"/>
              <a:t>destRealm</a:t>
            </a:r>
            <a:r>
              <a:rPr lang="en-ZA" dirty="0" smtClean="0"/>
              <a:t>, </a:t>
            </a:r>
            <a:r>
              <a:rPr lang="en-ZA" dirty="0" err="1" smtClean="0"/>
              <a:t>subID</a:t>
            </a:r>
            <a:r>
              <a:rPr lang="en-ZA" dirty="0" smtClean="0"/>
              <a:t>);</a:t>
            </a:r>
          </a:p>
          <a:p>
            <a:endParaRPr lang="en-ZA" dirty="0" smtClean="0"/>
          </a:p>
          <a:p>
            <a:r>
              <a:rPr lang="en-ZA" dirty="0" smtClean="0"/>
              <a:t>        //define a service ID</a:t>
            </a:r>
          </a:p>
          <a:p>
            <a:r>
              <a:rPr lang="en-ZA" dirty="0" smtClean="0"/>
              <a:t>        long </a:t>
            </a:r>
            <a:r>
              <a:rPr lang="en-ZA" dirty="0" err="1" smtClean="0"/>
              <a:t>serviceID</a:t>
            </a:r>
            <a:r>
              <a:rPr lang="en-ZA" dirty="0" smtClean="0"/>
              <a:t> = 1;</a:t>
            </a:r>
          </a:p>
          <a:p>
            <a:r>
              <a:rPr lang="en-ZA" dirty="0" smtClean="0"/>
              <a:t>        </a:t>
            </a:r>
            <a:r>
              <a:rPr lang="en-ZA" dirty="0" err="1" smtClean="0"/>
              <a:t>sProperties.setServiceIdentifier</a:t>
            </a:r>
            <a:r>
              <a:rPr lang="en-ZA" dirty="0" smtClean="0"/>
              <a:t>(</a:t>
            </a:r>
            <a:r>
              <a:rPr lang="en-ZA" dirty="0" err="1" smtClean="0"/>
              <a:t>serviceID</a:t>
            </a:r>
            <a:r>
              <a:rPr lang="en-ZA" dirty="0" smtClean="0"/>
              <a:t>);</a:t>
            </a:r>
          </a:p>
          <a:p>
            <a:r>
              <a:rPr lang="en-ZA" dirty="0" smtClean="0"/>
              <a:t>        //~~~~~~~~~~~~~~~~~~~~~~~~~~~~~~~~~~~~~~~~~~~~~~~~~~~~~~~~~~~~~~~~~~~~~~~~~~~~~~~~~~~~~~</a:t>
            </a:r>
          </a:p>
          <a:p>
            <a:r>
              <a:rPr lang="en-ZA" dirty="0" smtClean="0"/>
              <a:t>        </a:t>
            </a:r>
            <a:r>
              <a:rPr lang="en-ZA" dirty="0" err="1" smtClean="0"/>
              <a:t>System.out.println</a:t>
            </a:r>
            <a:r>
              <a:rPr lang="en-ZA" dirty="0" smtClean="0"/>
              <a:t>("start debiting");</a:t>
            </a:r>
          </a:p>
          <a:p>
            <a:r>
              <a:rPr lang="en-ZA" dirty="0" smtClean="0"/>
              <a:t>        debit(</a:t>
            </a:r>
            <a:r>
              <a:rPr lang="en-ZA" dirty="0" err="1" smtClean="0"/>
              <a:t>sProperties</a:t>
            </a:r>
            <a:r>
              <a:rPr lang="en-ZA" dirty="0" smtClean="0"/>
              <a:t>);</a:t>
            </a:r>
          </a:p>
          <a:p>
            <a:endParaRPr lang="en-ZA" dirty="0" smtClean="0"/>
          </a:p>
          <a:p>
            <a:r>
              <a:rPr lang="en-ZA" dirty="0" smtClean="0"/>
              <a:t>    }</a:t>
            </a:r>
          </a:p>
          <a:p>
            <a:endParaRPr lang="en-ZA" dirty="0" smtClean="0"/>
          </a:p>
          <a:p>
            <a:r>
              <a:rPr lang="en-ZA" dirty="0" smtClean="0"/>
              <a:t>}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BDE0-956E-43A1-A5F1-3BC00FDD7119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My</a:t>
            </a:r>
            <a:r>
              <a:rPr lang="en-ZA" baseline="0" dirty="0" smtClean="0"/>
              <a:t> literature review identifies a number of charging models. Charging models can be considered </a:t>
            </a:r>
          </a:p>
          <a:p>
            <a:endParaRPr lang="en-ZA" baseline="0" dirty="0" smtClean="0"/>
          </a:p>
          <a:p>
            <a:endParaRPr lang="en-ZA" dirty="0" smtClean="0"/>
          </a:p>
          <a:p>
            <a:r>
              <a:rPr lang="en-ZA" dirty="0" smtClean="0"/>
              <a:t>Event based- a chargeable event</a:t>
            </a:r>
            <a:r>
              <a:rPr lang="en-ZA" baseline="0" dirty="0" smtClean="0"/>
              <a:t> occurring, such as sending an </a:t>
            </a:r>
            <a:r>
              <a:rPr lang="en-ZA" baseline="0" dirty="0" err="1" smtClean="0"/>
              <a:t>sms</a:t>
            </a:r>
            <a:endParaRPr lang="en-ZA" baseline="0" dirty="0" smtClean="0"/>
          </a:p>
          <a:p>
            <a:endParaRPr lang="en-ZA" baseline="0" dirty="0" smtClean="0"/>
          </a:p>
          <a:p>
            <a:r>
              <a:rPr lang="en-ZA" baseline="0" dirty="0" smtClean="0"/>
              <a:t>Time-based – based on the duration of the call</a:t>
            </a:r>
          </a:p>
          <a:p>
            <a:endParaRPr lang="en-ZA" baseline="0" dirty="0" smtClean="0"/>
          </a:p>
          <a:p>
            <a:r>
              <a:rPr lang="en-ZA" baseline="0" dirty="0" smtClean="0"/>
              <a:t>Volume-based – the amount of data being transferred</a:t>
            </a:r>
          </a:p>
          <a:p>
            <a:endParaRPr lang="en-ZA" baseline="0" dirty="0" smtClean="0"/>
          </a:p>
          <a:p>
            <a:r>
              <a:rPr lang="en-ZA" baseline="0" dirty="0" smtClean="0"/>
              <a:t>Reward-based – based on usage criteria of the user, for instance the more the user consumes the service, the price decreases</a:t>
            </a:r>
          </a:p>
          <a:p>
            <a:endParaRPr lang="en-ZA" baseline="0" dirty="0" smtClean="0"/>
          </a:p>
          <a:p>
            <a:r>
              <a:rPr lang="en-ZA" baseline="0" dirty="0" smtClean="0"/>
              <a:t>Subscription-based – user pays a fixed amount over a period of time. 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BDE0-956E-43A1-A5F1-3BC00FDD7119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rcRect l="34670"/>
          <a:stretch>
            <a:fillRect/>
          </a:stretch>
        </p:blipFill>
        <p:spPr>
          <a:xfrm rot="16200000">
            <a:off x="1896135" y="-507560"/>
            <a:ext cx="6858000" cy="787312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3C574239-25E4-4D83-996F-6C33DE1EBF64}" type="slidenum">
              <a:rPr lang="de-DE" sz="1000"/>
              <a:pPr>
                <a:defRPr/>
              </a:pPr>
              <a:t>‹#›</a:t>
            </a:fld>
            <a:endParaRPr lang="de-DE" sz="1000"/>
          </a:p>
        </p:txBody>
      </p:sp>
      <p:sp>
        <p:nvSpPr>
          <p:cNvPr id="11163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118510" y="3779838"/>
            <a:ext cx="6889687" cy="1081087"/>
          </a:xfrm>
        </p:spPr>
        <p:txBody>
          <a:bodyPr anchor="b"/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1634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127563" y="4832350"/>
            <a:ext cx="6889688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pic>
        <p:nvPicPr>
          <p:cNvPr id="7" name="Picture 6" descr="logoss08_portrait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1405253" cy="4535786"/>
          </a:xfrm>
          <a:prstGeom prst="rect">
            <a:avLst/>
          </a:prstGeom>
        </p:spPr>
      </p:pic>
      <p:pic>
        <p:nvPicPr>
          <p:cNvPr id="8" name="Picture 7" descr="RU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91" y="5902858"/>
            <a:ext cx="1260271" cy="707143"/>
          </a:xfrm>
          <a:prstGeom prst="rect">
            <a:avLst/>
          </a:prstGeom>
        </p:spPr>
      </p:pic>
      <p:pic>
        <p:nvPicPr>
          <p:cNvPr id="10" name="Picture 9" descr="Convergan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374" y="201706"/>
            <a:ext cx="2346815" cy="23397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566738"/>
            <a:ext cx="2130425" cy="5235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566738"/>
            <a:ext cx="6242050" cy="5235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Rectangle 11"/>
          <p:cNvSpPr>
            <a:spLocks noChangeArrowheads="1"/>
          </p:cNvSpPr>
          <p:nvPr/>
        </p:nvSpPr>
        <p:spPr bwMode="auto">
          <a:xfrm flipH="1">
            <a:off x="0" y="1052512"/>
            <a:ext cx="9144000" cy="5805487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ZA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endParaRPr lang="en-ZA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844216AD-CFBA-48A3-B0AC-62ACD5C7A0E1}" type="slidenum">
              <a:rPr lang="de-DE" sz="1000"/>
              <a:pPr>
                <a:defRPr/>
              </a:pPr>
              <a:t>‹#›</a:t>
            </a:fld>
            <a:endParaRPr lang="de-DE" sz="100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566738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670" y="3214686"/>
            <a:ext cx="6889687" cy="1081087"/>
          </a:xfrm>
        </p:spPr>
        <p:txBody>
          <a:bodyPr/>
          <a:lstStyle/>
          <a:p>
            <a:pPr algn="ctr"/>
            <a:r>
              <a:rPr lang="en-ZA" dirty="0" smtClean="0"/>
              <a:t>Diameter &amp; Ericsson Charging SDK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7563" y="4832350"/>
            <a:ext cx="6889688" cy="1597046"/>
          </a:xfrm>
        </p:spPr>
        <p:txBody>
          <a:bodyPr/>
          <a:lstStyle/>
          <a:p>
            <a:pPr algn="ctr"/>
            <a:r>
              <a:rPr lang="en-ZA" sz="1800" dirty="0" smtClean="0"/>
              <a:t>Technical Meeting Presentation</a:t>
            </a:r>
          </a:p>
          <a:p>
            <a:pPr algn="ctr"/>
            <a:r>
              <a:rPr lang="en-ZA" sz="1800" dirty="0" smtClean="0"/>
              <a:t>Moses T </a:t>
            </a:r>
            <a:r>
              <a:rPr lang="en-ZA" sz="1800" dirty="0" err="1" smtClean="0"/>
              <a:t>Nkhumeleni</a:t>
            </a:r>
            <a:endParaRPr lang="en-ZA" sz="1800" dirty="0" smtClean="0"/>
          </a:p>
          <a:p>
            <a:pPr algn="ctr"/>
            <a:endParaRPr lang="en-ZA" sz="1800" dirty="0" smtClean="0"/>
          </a:p>
          <a:p>
            <a:r>
              <a:rPr lang="en-ZA" sz="1800" dirty="0" smtClean="0"/>
              <a:t>Supervisors</a:t>
            </a:r>
            <a:r>
              <a:rPr lang="en-ZA" sz="1400" dirty="0" smtClean="0"/>
              <a:t>: </a:t>
            </a:r>
            <a:r>
              <a:rPr lang="en-ZA" sz="1800" dirty="0" smtClean="0"/>
              <a:t>Mr </a:t>
            </a:r>
            <a:r>
              <a:rPr lang="en-ZA" sz="1800" dirty="0" err="1" smtClean="0">
                <a:solidFill>
                  <a:schemeClr val="bg1"/>
                </a:solidFill>
                <a:ea typeface="+mn-ea"/>
              </a:rPr>
              <a:t>Mosiuoa</a:t>
            </a:r>
            <a:r>
              <a:rPr lang="en-ZA" sz="1800" dirty="0" smtClean="0">
                <a:solidFill>
                  <a:schemeClr val="bg1"/>
                </a:solidFill>
                <a:ea typeface="+mn-ea"/>
              </a:rPr>
              <a:t> </a:t>
            </a:r>
            <a:r>
              <a:rPr lang="en-ZA" sz="1800" dirty="0" err="1" smtClean="0">
                <a:solidFill>
                  <a:schemeClr val="bg1"/>
                </a:solidFill>
                <a:ea typeface="+mn-ea"/>
              </a:rPr>
              <a:t>Tsietsi</a:t>
            </a:r>
            <a:r>
              <a:rPr lang="en-GB" sz="1800" dirty="0" smtClean="0">
                <a:solidFill>
                  <a:schemeClr val="bg1"/>
                </a:solidFill>
                <a:ea typeface="+mn-ea"/>
              </a:rPr>
              <a:t> and Professor Alfredo </a:t>
            </a:r>
            <a:r>
              <a:rPr lang="en-GB" sz="1800" dirty="0" err="1" smtClean="0">
                <a:solidFill>
                  <a:schemeClr val="bg1"/>
                </a:solidFill>
                <a:ea typeface="+mn-ea"/>
              </a:rPr>
              <a:t>Terzoli</a:t>
            </a:r>
            <a:endParaRPr lang="en-GB" sz="1800" dirty="0" smtClean="0">
              <a:solidFill>
                <a:schemeClr val="bg1"/>
              </a:solidFill>
              <a:ea typeface="+mn-ea"/>
            </a:endParaRP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Research Project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 number of charging Models have been identified</a:t>
            </a:r>
          </a:p>
          <a:p>
            <a:pPr>
              <a:buNone/>
            </a:pPr>
            <a:endParaRPr lang="en-ZA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57356" y="2143116"/>
          <a:ext cx="485778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Systems under development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Systems under development as proof of concept</a:t>
            </a:r>
          </a:p>
          <a:p>
            <a:pPr lvl="1"/>
            <a:r>
              <a:rPr lang="en-ZA" dirty="0" smtClean="0"/>
              <a:t>Messaging system</a:t>
            </a:r>
          </a:p>
          <a:p>
            <a:pPr lvl="2"/>
            <a:r>
              <a:rPr lang="en-ZA" dirty="0" smtClean="0"/>
              <a:t>Event-based charging model</a:t>
            </a:r>
          </a:p>
          <a:p>
            <a:pPr lvl="1"/>
            <a:r>
              <a:rPr lang="en-ZA" dirty="0" smtClean="0"/>
              <a:t>Session system</a:t>
            </a:r>
          </a:p>
          <a:p>
            <a:pPr lvl="2"/>
            <a:r>
              <a:rPr lang="en-ZA" dirty="0" smtClean="0"/>
              <a:t>Time-based charging model</a:t>
            </a:r>
          </a:p>
          <a:p>
            <a:pPr>
              <a:buNone/>
            </a:pPr>
            <a:endParaRPr lang="en-ZA" dirty="0"/>
          </a:p>
        </p:txBody>
      </p:sp>
      <p:pic>
        <p:nvPicPr>
          <p:cNvPr id="4" name="Picture 3" descr="example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786190"/>
            <a:ext cx="60722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Session System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Extended from the sip B2BUA mobicents application.</a:t>
            </a:r>
          </a:p>
          <a:p>
            <a:pPr>
              <a:buNone/>
            </a:pPr>
            <a:endParaRPr lang="en-ZA" dirty="0" smtClean="0"/>
          </a:p>
          <a:p>
            <a:endParaRPr lang="en-ZA" dirty="0"/>
          </a:p>
        </p:txBody>
      </p:sp>
      <p:pic>
        <p:nvPicPr>
          <p:cNvPr id="4" name="Picture 3" descr="sipb2b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857364"/>
            <a:ext cx="542928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Diameter Base protocol improves on former RADIUS protocol.</a:t>
            </a:r>
          </a:p>
          <a:p>
            <a:r>
              <a:rPr lang="en-ZA" dirty="0" smtClean="0"/>
              <a:t>Ericsson Charging SDK simplifies the development of charging application.</a:t>
            </a:r>
          </a:p>
          <a:p>
            <a:r>
              <a:rPr lang="en-ZA" dirty="0" smtClean="0"/>
              <a:t>Ericsson provides a testing environment</a:t>
            </a:r>
          </a:p>
          <a:p>
            <a:r>
              <a:rPr lang="en-ZA" dirty="0" smtClean="0"/>
              <a:t>Next step we look at more advanced services</a:t>
            </a:r>
          </a:p>
          <a:p>
            <a:pPr lvl="1"/>
            <a:r>
              <a:rPr lang="en-ZA" dirty="0" smtClean="0"/>
              <a:t>That incorporate volume based, and reward based charging model. </a:t>
            </a:r>
          </a:p>
          <a:p>
            <a:pPr lvl="1"/>
            <a:r>
              <a:rPr lang="en-ZA" dirty="0" smtClean="0"/>
              <a:t>Consider applications that uses a combination of the two charging models </a:t>
            </a:r>
            <a:r>
              <a:rPr lang="en-ZA" dirty="0" err="1" smtClean="0"/>
              <a:t>e.g</a:t>
            </a:r>
            <a:r>
              <a:rPr lang="en-ZA" dirty="0" smtClean="0"/>
              <a:t> event-based and session based charging model. </a:t>
            </a:r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</a:t>
            </a:r>
            <a:endParaRPr lang="en-ZA" dirty="0"/>
          </a:p>
        </p:txBody>
      </p:sp>
      <p:pic>
        <p:nvPicPr>
          <p:cNvPr id="4" name="Content Placeholder 3" descr="d:\Documents and Settings\admin\My Documents\My Pictures\Microsoft Clip Organizer\j04315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43426" y="2731408"/>
            <a:ext cx="1828572" cy="1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Topics</a:t>
            </a:r>
          </a:p>
          <a:p>
            <a:pPr lvl="1"/>
            <a:r>
              <a:rPr lang="en-ZA" sz="2400" dirty="0" smtClean="0"/>
              <a:t>Diameter Protocol</a:t>
            </a:r>
          </a:p>
          <a:p>
            <a:pPr lvl="1"/>
            <a:r>
              <a:rPr lang="en-ZA" sz="2400" dirty="0" smtClean="0"/>
              <a:t>Ericsson Charging SDK</a:t>
            </a:r>
          </a:p>
          <a:p>
            <a:pPr lvl="1"/>
            <a:r>
              <a:rPr lang="en-ZA" sz="2400" dirty="0" smtClean="0"/>
              <a:t>Research Project</a:t>
            </a:r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Diameter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Introduced by IETF, RFC 3588</a:t>
            </a:r>
          </a:p>
          <a:p>
            <a:r>
              <a:rPr lang="en-ZA" sz="2800" dirty="0" smtClean="0"/>
              <a:t>Diameter used to perform AAA(Authentication, Authorisation , and Accounting)</a:t>
            </a:r>
          </a:p>
          <a:p>
            <a:r>
              <a:rPr lang="en-ZA" sz="2800" dirty="0" smtClean="0"/>
              <a:t> Introduced as a replacement for  RADIUS</a:t>
            </a:r>
          </a:p>
          <a:p>
            <a:pPr lvl="1"/>
            <a:r>
              <a:rPr lang="en-ZA" sz="2400" dirty="0" smtClean="0"/>
              <a:t>Radius runs on unreliable UDP</a:t>
            </a:r>
          </a:p>
          <a:p>
            <a:pPr lvl="1"/>
            <a:r>
              <a:rPr lang="en-ZA" sz="2400" dirty="0" smtClean="0"/>
              <a:t>Diameter runs on TCP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Diameter Message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Diameter message contains header information and number of AVP(Attribute Value Pairs)</a:t>
            </a:r>
          </a:p>
          <a:p>
            <a:r>
              <a:rPr lang="en-ZA" dirty="0" err="1" smtClean="0"/>
              <a:t>AVP’s</a:t>
            </a:r>
            <a:r>
              <a:rPr lang="en-ZA" dirty="0" smtClean="0"/>
              <a:t> contains data</a:t>
            </a:r>
          </a:p>
          <a:p>
            <a:r>
              <a:rPr lang="en-ZA" dirty="0" smtClean="0"/>
              <a:t>Diameter Message can be</a:t>
            </a:r>
          </a:p>
          <a:p>
            <a:pPr lvl="1"/>
            <a:r>
              <a:rPr lang="en-ZA" dirty="0" smtClean="0"/>
              <a:t>Request or an Answer</a:t>
            </a:r>
          </a:p>
          <a:p>
            <a:endParaRPr lang="en-ZA" dirty="0"/>
          </a:p>
        </p:txBody>
      </p:sp>
      <p:pic>
        <p:nvPicPr>
          <p:cNvPr id="4" name="Picture 3" descr="Diameter Mess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357430"/>
            <a:ext cx="254728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Diameter Commands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5275" y="1489075"/>
          <a:ext cx="8524875" cy="431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Ericsson Charging SDK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Goals</a:t>
            </a:r>
          </a:p>
          <a:p>
            <a:pPr lvl="1"/>
            <a:r>
              <a:rPr lang="en-ZA" dirty="0" smtClean="0"/>
              <a:t>Develop applications quickly</a:t>
            </a:r>
          </a:p>
          <a:p>
            <a:pPr lvl="1"/>
            <a:r>
              <a:rPr lang="en-ZA" dirty="0" smtClean="0"/>
              <a:t>Provides a testing environment</a:t>
            </a:r>
          </a:p>
          <a:p>
            <a:pPr lvl="1"/>
            <a:r>
              <a:rPr lang="en-ZA" dirty="0" smtClean="0"/>
              <a:t>Provide High-level API to abstract away from Diameter Base API</a:t>
            </a:r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Charging SDK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4"/>
            <a:ext cx="8524875" cy="4511693"/>
          </a:xfrm>
        </p:spPr>
        <p:txBody>
          <a:bodyPr/>
          <a:lstStyle/>
          <a:p>
            <a:r>
              <a:rPr lang="en-ZA" dirty="0" smtClean="0"/>
              <a:t>Contains</a:t>
            </a:r>
          </a:p>
          <a:p>
            <a:pPr lvl="1"/>
            <a:r>
              <a:rPr lang="en-ZA" dirty="0" smtClean="0"/>
              <a:t>A test client</a:t>
            </a:r>
          </a:p>
          <a:p>
            <a:pPr lvl="2"/>
            <a:r>
              <a:rPr lang="en-ZA" dirty="0" smtClean="0"/>
              <a:t>Used to set up connections to the server</a:t>
            </a:r>
          </a:p>
          <a:p>
            <a:pPr lvl="2"/>
            <a:r>
              <a:rPr lang="en-ZA" dirty="0" smtClean="0"/>
              <a:t>You can set up connection parameters such as </a:t>
            </a:r>
            <a:r>
              <a:rPr lang="en-ZA" dirty="0" err="1" smtClean="0"/>
              <a:t>PeerID</a:t>
            </a:r>
            <a:r>
              <a:rPr lang="en-ZA" dirty="0" smtClean="0"/>
              <a:t>, Realm, Vender ID, and IP address</a:t>
            </a:r>
          </a:p>
          <a:p>
            <a:pPr lvl="1"/>
            <a:r>
              <a:rPr lang="en-ZA" dirty="0" smtClean="0"/>
              <a:t>A test Server</a:t>
            </a:r>
          </a:p>
          <a:p>
            <a:pPr lvl="2"/>
            <a:r>
              <a:rPr lang="en-ZA" dirty="0" smtClean="0"/>
              <a:t>Acts as an emulator</a:t>
            </a:r>
          </a:p>
          <a:p>
            <a:pPr lvl="2"/>
            <a:r>
              <a:rPr lang="en-ZA" dirty="0" smtClean="0"/>
              <a:t>Responds to request from the client</a:t>
            </a:r>
          </a:p>
          <a:p>
            <a:pPr lvl="2"/>
            <a:r>
              <a:rPr lang="en-ZA" dirty="0" smtClean="0"/>
              <a:t>Contains DB with accounts, currency and tariff info</a:t>
            </a:r>
          </a:p>
          <a:p>
            <a:pPr lvl="1"/>
            <a:r>
              <a:rPr lang="en-ZA" dirty="0" smtClean="0"/>
              <a:t>Charging API</a:t>
            </a:r>
          </a:p>
          <a:p>
            <a:pPr lvl="2"/>
            <a:r>
              <a:rPr lang="en-ZA" dirty="0" smtClean="0"/>
              <a:t>The charging API implements the Diameter Base API</a:t>
            </a:r>
          </a:p>
          <a:p>
            <a:pPr lvl="2"/>
            <a:r>
              <a:rPr lang="en-ZA" dirty="0" smtClean="0"/>
              <a:t>Provides high level abstraction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Charging API</a:t>
            </a:r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857224" y="4786322"/>
            <a:ext cx="7286676" cy="90488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Diameter Base API</a:t>
            </a:r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857224" y="3786190"/>
            <a:ext cx="6929486" cy="8572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DCC API</a:t>
            </a:r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>
            <a:off x="857224" y="2643182"/>
            <a:ext cx="6929486" cy="9763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HLAPI</a:t>
            </a:r>
            <a:endParaRPr lang="en-ZA" dirty="0"/>
          </a:p>
        </p:txBody>
      </p:sp>
      <p:sp>
        <p:nvSpPr>
          <p:cNvPr id="7" name="Rounded Rectangle 6"/>
          <p:cNvSpPr/>
          <p:nvPr/>
        </p:nvSpPr>
        <p:spPr>
          <a:xfrm>
            <a:off x="857224" y="1643050"/>
            <a:ext cx="6929486" cy="8572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SCAPv2 API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Demonstration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Event based java program</a:t>
            </a:r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vergance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Covergence</Template>
  <TotalTime>44</TotalTime>
  <Words>1488</Words>
  <Application>Microsoft Office PowerPoint</Application>
  <PresentationFormat>On-screen Show (4:3)</PresentationFormat>
  <Paragraphs>303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Convergance</vt:lpstr>
      <vt:lpstr>Diameter &amp; Ericsson Charging SDK</vt:lpstr>
      <vt:lpstr>Introduction</vt:lpstr>
      <vt:lpstr>Diameter</vt:lpstr>
      <vt:lpstr>Diameter Message</vt:lpstr>
      <vt:lpstr>Diameter Commands</vt:lpstr>
      <vt:lpstr>Ericsson Charging SDK</vt:lpstr>
      <vt:lpstr>Charging SDK</vt:lpstr>
      <vt:lpstr>Charging API</vt:lpstr>
      <vt:lpstr>Demonstration</vt:lpstr>
      <vt:lpstr>The Research Project</vt:lpstr>
      <vt:lpstr>Systems under development</vt:lpstr>
      <vt:lpstr>Session System</vt:lpstr>
      <vt:lpstr>Conclusion</vt:lpstr>
      <vt:lpstr>Questions</vt:lpstr>
    </vt:vector>
  </TitlesOfParts>
  <Company>Rhodes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 Science &amp; Information Systems</dc:creator>
  <cp:lastModifiedBy>Defaultuser</cp:lastModifiedBy>
  <cp:revision>11</cp:revision>
  <dcterms:created xsi:type="dcterms:W3CDTF">2008-09-15T14:25:50Z</dcterms:created>
  <dcterms:modified xsi:type="dcterms:W3CDTF">2010-07-26T09:16:07Z</dcterms:modified>
</cp:coreProperties>
</file>