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63" r:id="rId8"/>
    <p:sldId id="259" r:id="rId9"/>
    <p:sldId id="260" r:id="rId10"/>
    <p:sldId id="267" r:id="rId11"/>
    <p:sldId id="261" r:id="rId12"/>
    <p:sldId id="268" r:id="rId13"/>
    <p:sldId id="262" r:id="rId14"/>
    <p:sldId id="270" r:id="rId15"/>
    <p:sldId id="269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01399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Towards a flexible data processing and reporting structure for packet capture files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400" dirty="0" smtClean="0"/>
              <a:t>V</a:t>
            </a:r>
            <a:r>
              <a:rPr lang="en-ZA" dirty="0" smtClean="0"/>
              <a:t> 3.0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251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9860" y="354227"/>
            <a:ext cx="9267576" cy="6058939"/>
            <a:chOff x="2026501" y="321274"/>
            <a:chExt cx="8073097" cy="60671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287" y="327451"/>
              <a:ext cx="4028311" cy="30212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01" y="3354863"/>
              <a:ext cx="4044786" cy="30335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01" y="321274"/>
              <a:ext cx="4044786" cy="30335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812" y="3348684"/>
              <a:ext cx="4044786" cy="3033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4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DDoS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06" y="1878227"/>
            <a:ext cx="4580237" cy="3435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42" y="1878227"/>
            <a:ext cx="4580237" cy="34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5" y="337750"/>
            <a:ext cx="3970630" cy="297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85" y="337751"/>
            <a:ext cx="3970631" cy="2977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5" y="3315723"/>
            <a:ext cx="3970630" cy="2977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85" y="3315723"/>
            <a:ext cx="3970631" cy="29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err="1" smtClean="0"/>
              <a:t>Darknet</a:t>
            </a:r>
            <a:r>
              <a:rPr lang="en-ZA" dirty="0" smtClean="0"/>
              <a:t> activity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9" y="1886464"/>
            <a:ext cx="4462170" cy="334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38" y="1886464"/>
            <a:ext cx="4473140" cy="33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SSH Scanning Activity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3" y="1915115"/>
            <a:ext cx="4820848" cy="3615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05" y="1917471"/>
            <a:ext cx="4817706" cy="36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00850"/>
              </p:ext>
            </p:extLst>
          </p:nvPr>
        </p:nvGraphicFramePr>
        <p:xfrm>
          <a:off x="1990811" y="2820314"/>
          <a:ext cx="812800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12/13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01/14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Destination port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Number of packets received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Percentage of total packets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Destination port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Number of packets received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Percentage of total packets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129851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15.735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336497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34.182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92347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11.190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3389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97787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9.933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3389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61771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7.485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82624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8.393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38227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4.632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65364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6.640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8080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33773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4.092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8080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36397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3.697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8843" y="527221"/>
            <a:ext cx="8163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 smtClean="0"/>
              <a:t>Table comparing top 5 TCP destination ports of 146 dataset across two months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047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Future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Have real-time version of reporting structure</a:t>
            </a:r>
          </a:p>
          <a:p>
            <a:r>
              <a:rPr lang="en-ZA" dirty="0" smtClean="0"/>
              <a:t>Automatically generate relevant text in document</a:t>
            </a:r>
          </a:p>
          <a:p>
            <a:r>
              <a:rPr lang="en-ZA" dirty="0" smtClean="0"/>
              <a:t>Give document ability to decide whether drill-down report necessary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9600" dirty="0" smtClean="0">
                <a:latin typeface="Comic Sans MS" panose="030F0702030302020204" pitchFamily="66" charset="0"/>
              </a:rPr>
              <a:t>Questions?</a:t>
            </a: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Basic</a:t>
            </a:r>
            <a:r>
              <a:rPr lang="en-ZA" dirty="0" smtClean="0"/>
              <a:t> </a:t>
            </a:r>
            <a:r>
              <a:rPr lang="en-ZA" dirty="0" smtClean="0"/>
              <a:t>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Internet background radiation</a:t>
            </a:r>
          </a:p>
          <a:p>
            <a:r>
              <a:rPr lang="en-ZA" dirty="0" smtClean="0"/>
              <a:t>Network telescopes</a:t>
            </a:r>
          </a:p>
          <a:p>
            <a:r>
              <a:rPr lang="en-ZA" dirty="0" smtClean="0"/>
              <a:t>Datasets</a:t>
            </a:r>
          </a:p>
          <a:p>
            <a:r>
              <a:rPr lang="en-ZA" dirty="0" smtClean="0"/>
              <a:t>David promises to elaborate on these further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7477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Generated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Two reports generated</a:t>
            </a:r>
          </a:p>
          <a:p>
            <a:pPr lvl="1"/>
            <a:r>
              <a:rPr lang="en-ZA" dirty="0" smtClean="0"/>
              <a:t>General report</a:t>
            </a:r>
          </a:p>
          <a:p>
            <a:pPr lvl="1"/>
            <a:r>
              <a:rPr lang="en-ZA" dirty="0" smtClean="0"/>
              <a:t>Drill-down report</a:t>
            </a:r>
            <a:endParaRPr lang="en-GB" dirty="0" smtClean="0"/>
          </a:p>
          <a:p>
            <a:r>
              <a:rPr lang="en-ZA" dirty="0" smtClean="0"/>
              <a:t>Breakdown of activity in dataset</a:t>
            </a:r>
          </a:p>
          <a:p>
            <a:r>
              <a:rPr lang="en-ZA" dirty="0" smtClean="0"/>
              <a:t>Relevant identifiers</a:t>
            </a:r>
          </a:p>
        </p:txBody>
      </p:sp>
    </p:spTree>
    <p:extLst>
      <p:ext uri="{BB962C8B-B14F-4D97-AF65-F5344CB8AC3E}">
        <p14:creationId xmlns:p14="http://schemas.microsoft.com/office/powerpoint/2010/main" val="39761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has been achieved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Reporting framework that outlines the packet results for a </a:t>
            </a:r>
            <a:r>
              <a:rPr lang="en-ZA" dirty="0" err="1" smtClean="0"/>
              <a:t>pcap</a:t>
            </a:r>
            <a:r>
              <a:rPr lang="en-ZA" dirty="0" smtClean="0"/>
              <a:t> file by month and total dataset</a:t>
            </a:r>
          </a:p>
          <a:p>
            <a:r>
              <a:rPr lang="en-ZA" dirty="0" smtClean="0"/>
              <a:t>Secondary report generation that allows drill-down of results</a:t>
            </a:r>
          </a:p>
          <a:p>
            <a:r>
              <a:rPr lang="en-ZA" dirty="0" smtClean="0"/>
              <a:t>Identification and analysis of malicious packets and attacks captured by </a:t>
            </a:r>
            <a:r>
              <a:rPr lang="en-ZA" dirty="0" err="1" smtClean="0"/>
              <a:t>darknets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607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</a:t>
            </a:r>
            <a:endParaRPr lang="en-ZA" dirty="0"/>
          </a:p>
        </p:txBody>
      </p:sp>
      <p:pic>
        <p:nvPicPr>
          <p:cNvPr id="1026" name="Picture 2" descr="C:\Users\Iggy\Downloads\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89" y="1763486"/>
            <a:ext cx="3204701" cy="47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gy\Downloads\ext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72" y="1695360"/>
            <a:ext cx="3228830" cy="4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6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Case Studies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 smtClean="0"/>
              <a:t>Have selected some of the results from the project to show its capabilities</a:t>
            </a:r>
          </a:p>
          <a:p>
            <a:pPr marL="0" indent="0">
              <a:buNone/>
            </a:pPr>
            <a:r>
              <a:rPr lang="en-ZA" sz="3200" dirty="0" smtClean="0"/>
              <a:t>All of the data sampled from the aforementioned datasets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2701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Example output of report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6" y="1716505"/>
            <a:ext cx="5497096" cy="412282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64054"/>
              </p:ext>
            </p:extLst>
          </p:nvPr>
        </p:nvGraphicFramePr>
        <p:xfrm>
          <a:off x="6576349" y="1716496"/>
          <a:ext cx="4657708" cy="4122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863"/>
                <a:gridCol w="1412898"/>
                <a:gridCol w="1144947"/>
              </a:tblGrid>
              <a:tr h="403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Source IP address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Number of packets received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Percentage of total packets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146.231.254.65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92174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9.422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146.231.254.119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17731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1.812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146.231.254.114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10594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1.083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146.231.254.110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9433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0.964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146.231.254.118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8916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0.911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146.231.254.142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6237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0.638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146.231.254.125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6078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0.621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146.231.254.62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4959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0.507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146.231.254.8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4809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0.492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146.231.254.36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4721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0.483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146.231.254.3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4491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0.459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146.231.254.72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4358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0.445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146.231.254.5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4143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0.423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146.231.254.73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4089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0.417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146.231.254.56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4069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0.415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146.231.254.23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4029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0.412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146.231.254.81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3997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0.409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146.231.254.75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3988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0.408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146.231.254.169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3977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0.407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146.231.254.13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3962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0.405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5" marR="65995" marT="0" marB="0"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Some great analysis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Reflected DNS amplification attack </a:t>
            </a:r>
          </a:p>
          <a:p>
            <a:r>
              <a:rPr lang="en-ZA" dirty="0" err="1" smtClean="0"/>
              <a:t>DDoS</a:t>
            </a:r>
            <a:r>
              <a:rPr lang="en-ZA" dirty="0" smtClean="0"/>
              <a:t> backscatter</a:t>
            </a:r>
          </a:p>
          <a:p>
            <a:r>
              <a:rPr lang="en-ZA" dirty="0" smtClean="0"/>
              <a:t>Changing trends in </a:t>
            </a:r>
            <a:r>
              <a:rPr lang="en-ZA" dirty="0" err="1" smtClean="0"/>
              <a:t>darknets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5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DNS amplification attack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3" y="1861751"/>
            <a:ext cx="5099229" cy="3824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42" y="1861751"/>
            <a:ext cx="5099229" cy="38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102</TotalTime>
  <Words>297</Words>
  <Application>Microsoft Office PowerPoint</Application>
  <PresentationFormat>Custom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Circuit</vt:lpstr>
      <vt:lpstr>Towards a flexible data processing and reporting structure for packet capture files</vt:lpstr>
      <vt:lpstr>Basic concepts</vt:lpstr>
      <vt:lpstr>Generated reports</vt:lpstr>
      <vt:lpstr>What has been achieved</vt:lpstr>
      <vt:lpstr>System</vt:lpstr>
      <vt:lpstr>Case Studies</vt:lpstr>
      <vt:lpstr>Example output of report</vt:lpstr>
      <vt:lpstr>Some great analysis results</vt:lpstr>
      <vt:lpstr>DNS amplification attack</vt:lpstr>
      <vt:lpstr>PowerPoint Presentation</vt:lpstr>
      <vt:lpstr>DDoS</vt:lpstr>
      <vt:lpstr>PowerPoint Presentation</vt:lpstr>
      <vt:lpstr>Darknet activity</vt:lpstr>
      <vt:lpstr>SSH Scanning Activity</vt:lpstr>
      <vt:lpstr>PowerPoint Presentation</vt:lpstr>
      <vt:lpstr>Future development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flexible data processing and reporting structure for packet capture files</dc:title>
  <dc:creator>IGNUS VAN</dc:creator>
  <cp:lastModifiedBy>Iggy</cp:lastModifiedBy>
  <cp:revision>11</cp:revision>
  <dcterms:created xsi:type="dcterms:W3CDTF">2014-10-27T10:32:29Z</dcterms:created>
  <dcterms:modified xsi:type="dcterms:W3CDTF">2014-10-27T20:25:42Z</dcterms:modified>
</cp:coreProperties>
</file>